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heme/theme4.xml" ContentType="application/vnd.openxmlformats-officedocument.them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1.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2.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notesSlides/notesSlide3.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4.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notesSlides/notesSlide5.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6.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notesSlides/notesSlide7.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8.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9.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10.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11.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12.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13.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14.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notesSlides/notesSlide15.xml" ContentType="application/vnd.openxmlformats-officedocument.presentationml.notesSl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16.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notesSlides/notesSlide17.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18.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Lst>
  <p:notesMasterIdLst>
    <p:notesMasterId r:id="rId23"/>
  </p:notesMasterIdLst>
  <p:sldIdLst>
    <p:sldId id="257" r:id="rId4"/>
    <p:sldId id="262" r:id="rId5"/>
    <p:sldId id="264" r:id="rId6"/>
    <p:sldId id="267" r:id="rId7"/>
    <p:sldId id="303" r:id="rId8"/>
    <p:sldId id="272" r:id="rId9"/>
    <p:sldId id="304" r:id="rId10"/>
    <p:sldId id="289" r:id="rId11"/>
    <p:sldId id="315" r:id="rId12"/>
    <p:sldId id="319" r:id="rId13"/>
    <p:sldId id="320" r:id="rId14"/>
    <p:sldId id="321" r:id="rId15"/>
    <p:sldId id="322" r:id="rId16"/>
    <p:sldId id="323" r:id="rId17"/>
    <p:sldId id="324" r:id="rId18"/>
    <p:sldId id="318" r:id="rId19"/>
    <p:sldId id="307" r:id="rId20"/>
    <p:sldId id="325" r:id="rId21"/>
    <p:sldId id="266" r:id="rId22"/>
  </p:sldIdLst>
  <p:sldSz cx="9144000" cy="6858000" type="screen4x3"/>
  <p:notesSz cx="6858000" cy="9144000"/>
  <p:custDataLst>
    <p:tags r:id="rId24"/>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3" d="100"/>
          <a:sy n="83" d="100"/>
        </p:scale>
        <p:origin x="1203" y="54"/>
      </p:cViewPr>
      <p:guideLst>
        <p:guide orient="horz" pos="2160"/>
        <p:guide pos="2879"/>
      </p:guideLst>
    </p:cSldViewPr>
  </p:slideViewPr>
  <p:notesTextViewPr>
    <p:cViewPr>
      <p:scale>
        <a:sx n="1" d="1"/>
        <a:sy n="1" d="1"/>
      </p:scale>
      <p:origin x="0" y="-13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2023/8/21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老师好，今天我们组开题答辩的项目是风电功率可视化软件开发。</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56697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之后，我们对收集到的数据进行筛选和处理，基于风电功率曲线的规则和密度聚类算法进行清洗，从</a:t>
            </a:r>
            <a:r>
              <a:rPr lang="en-US" altLang="zh-CN" dirty="0"/>
              <a:t>104</a:t>
            </a:r>
            <a:r>
              <a:rPr lang="zh-CN" altLang="en-US" dirty="0"/>
              <a:t>万个数据点中提取得到约</a:t>
            </a:r>
            <a:r>
              <a:rPr lang="en-US" altLang="zh-CN" dirty="0"/>
              <a:t>60</a:t>
            </a:r>
            <a:r>
              <a:rPr lang="zh-CN" altLang="en-US" dirty="0"/>
              <a:t>万个有效数据点，作为之后训练模型的输入。</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0578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我们在建立神经网络模型时选用了五种较成熟且效果较好的模型，选择不同模型进行横向对比得到更优的预测效果。通过调节训练次数，隐藏层层数等模型参数可以更有效的减小误差。右图为使用了</a:t>
            </a:r>
            <a:r>
              <a:rPr lang="en-US" altLang="zh-CN" dirty="0"/>
              <a:t>1000</a:t>
            </a:r>
            <a:r>
              <a:rPr lang="zh-CN" altLang="en-US" dirty="0"/>
              <a:t>个数据作为输入的</a:t>
            </a:r>
            <a:r>
              <a:rPr lang="en-US" altLang="zh-CN" dirty="0"/>
              <a:t>LSTM</a:t>
            </a:r>
            <a:r>
              <a:rPr lang="zh-CN" altLang="en-US" dirty="0"/>
              <a:t>模型的预测效果，在后续的开发中，我们也可以通过增加数据量继续减小误差，提升精度。</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89938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rgbClr val="000000"/>
                </a:solidFill>
                <a:effectLst/>
                <a:latin typeface="宋体" panose="02010600030101010101" pitchFamily="2" charset="-122"/>
                <a:ea typeface="宋体" panose="02010600030101010101" pitchFamily="2" charset="-122"/>
                <a:cs typeface="mn-cs"/>
              </a:rPr>
              <a:t>在模型测试部分，我们引入四种可以衡量模型精确度的度量指标，定量输出模型误差。右图是误差的变化效果，可以看到，随着训练次数增加，各个误差都在不断减小。我们也在代码中加入了</a:t>
            </a:r>
            <a:r>
              <a:rPr lang="en-US" altLang="zh-CN" sz="1800" kern="1200" dirty="0">
                <a:solidFill>
                  <a:srgbClr val="000000"/>
                </a:solidFill>
                <a:effectLst/>
                <a:latin typeface="Calibri" panose="020F0502020204030204" pitchFamily="34" charset="0"/>
                <a:ea typeface="宋体" panose="02010600030101010101" pitchFamily="2" charset="-122"/>
                <a:cs typeface="mn-cs"/>
              </a:rPr>
              <a:t>Early Stopping</a:t>
            </a:r>
            <a:r>
              <a:rPr lang="zh-CN" altLang="en-US" sz="1800" kern="1200" dirty="0">
                <a:solidFill>
                  <a:srgbClr val="000000"/>
                </a:solidFill>
                <a:effectLst/>
                <a:latin typeface="宋体" panose="02010600030101010101" pitchFamily="2" charset="-122"/>
                <a:ea typeface="宋体" panose="02010600030101010101" pitchFamily="2" charset="-122"/>
                <a:cs typeface="mn-cs"/>
              </a:rPr>
              <a:t>模块以监测损失函数（</a:t>
            </a:r>
            <a:r>
              <a:rPr lang="en-US" altLang="zh-CN" sz="1800" kern="1200" dirty="0">
                <a:solidFill>
                  <a:srgbClr val="000000"/>
                </a:solidFill>
                <a:effectLst/>
                <a:latin typeface="Calibri" panose="020F0502020204030204" pitchFamily="34" charset="0"/>
                <a:ea typeface="宋体" panose="02010600030101010101" pitchFamily="2" charset="-122"/>
                <a:cs typeface="mn-cs"/>
              </a:rPr>
              <a:t>loss</a:t>
            </a:r>
            <a:r>
              <a:rPr lang="zh-CN" altLang="en-US" sz="1800" kern="1200">
                <a:solidFill>
                  <a:srgbClr val="000000"/>
                </a:solidFill>
                <a:effectLst/>
                <a:latin typeface="宋体" panose="02010600030101010101" pitchFamily="2" charset="-122"/>
                <a:ea typeface="宋体" panose="02010600030101010101" pitchFamily="2" charset="-122"/>
                <a:cs typeface="mn-cs"/>
              </a:rPr>
              <a:t>），如果在一定数量的训练次数内损失没有显著改善（即没有下降），则会提前结束训练，以防止模型的过拟合。</a:t>
            </a:r>
            <a:endParaRPr lang="zh-CN" altLang="en-US" sz="18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917545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在软件开发的界面设计部分，我们主要使用</a:t>
            </a:r>
            <a:r>
              <a:rPr lang="en-US" altLang="zh-CN" dirty="0"/>
              <a:t>python</a:t>
            </a:r>
            <a:r>
              <a:rPr lang="zh-CN" altLang="en-US" dirty="0"/>
              <a:t>中的</a:t>
            </a:r>
            <a:r>
              <a:rPr lang="en-US" altLang="zh-CN" dirty="0"/>
              <a:t>Qt-Designer</a:t>
            </a:r>
            <a:r>
              <a:rPr lang="zh-CN" altLang="en-US" dirty="0"/>
              <a:t>工具设计可视化界面，我们希望我们的软件是拥有多层界面并能实现不同对应功能的，同时也要做到简洁美观，以便用户轻松上手。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62129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希望我们的软件能实现多种功能。用户可以自行输入风机的理论和实际的符合格式的数据，并选择不同类型的模型进行训练。同时，用户可以手动调节模型参数，待训练结束后可以直观看到模型的训练结果和各种误差指标。通过理论和实际值分别拟合风电功率曲线，直观反映风机运行效果和风电出力。最后，我们也需要撰写简介实用的说明文档以帮助用户快速上手操作我们的软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38625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在之后的开发工作中，我们小组利用训练营学到的</a:t>
            </a:r>
            <a:r>
              <a:rPr lang="en-US" altLang="zh-CN" dirty="0">
                <a:sym typeface="+mn-ea"/>
              </a:rPr>
              <a:t>git</a:t>
            </a:r>
            <a:r>
              <a:rPr lang="zh-CN" altLang="en-US" dirty="0">
                <a:sym typeface="+mn-ea"/>
              </a:rPr>
              <a:t>及</a:t>
            </a:r>
            <a:r>
              <a:rPr lang="en-US" altLang="zh-CN" dirty="0" err="1">
                <a:sym typeface="+mn-ea"/>
              </a:rPr>
              <a:t>github</a:t>
            </a:r>
            <a:r>
              <a:rPr lang="zh-CN" altLang="en-US" dirty="0">
                <a:sym typeface="+mn-ea"/>
              </a:rPr>
              <a:t>知识协同工作，控制版本，提高开发效率</a:t>
            </a:r>
            <a:endParaRPr lang="en-US" altLang="zh-CN" dirty="0">
              <a:sym typeface="+mn-ea"/>
            </a:endParaRPr>
          </a:p>
        </p:txBody>
      </p:sp>
    </p:spTree>
    <p:extLst>
      <p:ext uri="{BB962C8B-B14F-4D97-AF65-F5344CB8AC3E}">
        <p14:creationId xmlns:p14="http://schemas.microsoft.com/office/powerpoint/2010/main" val="337268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我们基于每个人的长处和能力合理安排任务，稳步推进开发进度，有利于快速达成预期目标。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643263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在此次训练营结题答辩之后，我们还会继续跟进大创项目，并对软件开发有更多的后续设想</a:t>
            </a:r>
            <a:endParaRPr lang="en-US" altLang="zh-CN" dirty="0">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目前收集的只是单风机一周内的数据，对于未来的功率预测没有普遍性意义，因此我们还需收集时间范围更广的数据以建立更合理的预测模型，并在之后的软件开发中添加基于时间序列的预测功能。与此同时，我们现在选用的神经网络模型还可以进行进一步优化，达到更高的预测准确度。最后</a:t>
            </a:r>
            <a:r>
              <a:rPr lang="zh-CN" altLang="en-US"/>
              <a:t>，对界面</a:t>
            </a:r>
            <a:r>
              <a:rPr lang="zh-CN" altLang="en-US" dirty="0"/>
              <a:t>的不断优化</a:t>
            </a:r>
            <a:r>
              <a:rPr lang="zh-CN" altLang="en-US"/>
              <a:t>也会同步推进，以提高软件的可用性。</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37553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我的报告到此结束，欢迎老师斧正。</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7588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我的答辩将从一下几个部分进行，分别是：开发背景，开发目的与内容，开发路线，项目分工以及后续设想</a:t>
            </a:r>
          </a:p>
        </p:txBody>
      </p:sp>
      <p:sp>
        <p:nvSpPr>
          <p:cNvPr id="4" name="灯片编号占位符 3"/>
          <p:cNvSpPr>
            <a:spLocks noGrp="1"/>
          </p:cNvSpPr>
          <p:nvPr>
            <p:ph type="sldNum" sz="quarter" idx="5"/>
          </p:nvPr>
        </p:nvSpPr>
        <p:spPr/>
        <p:txBody>
          <a:bodyPr/>
          <a:lstStyle/>
          <a:p>
            <a:fld id="{F14E5D49-73DC-4F12-9286-E1E270B96B4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rgbClr val="000000"/>
                </a:solidFill>
                <a:effectLst/>
                <a:latin typeface="宋体" panose="02010600030101010101" pitchFamily="2" charset="-122"/>
                <a:ea typeface="宋体" panose="02010600030101010101" pitchFamily="2" charset="-122"/>
                <a:cs typeface="mn-cs"/>
              </a:rPr>
              <a:t>由于我们组四人中有三人都是同一大创团队的成员，我们便决定从我们的大创项目“基于人工智能的风电功率预测”入手</a:t>
            </a:r>
            <a:r>
              <a:rPr lang="en-US" altLang="zh-CN" sz="1800" kern="1200" dirty="0">
                <a:solidFill>
                  <a:srgbClr val="000000"/>
                </a:solidFill>
                <a:effectLst/>
                <a:latin typeface="Calibri" panose="020F0502020204030204" pitchFamily="34" charset="0"/>
                <a:ea typeface="宋体" panose="02010600030101010101" pitchFamily="2" charset="-122"/>
                <a:cs typeface="mn-cs"/>
              </a:rPr>
              <a:t>,</a:t>
            </a:r>
            <a:r>
              <a:rPr lang="zh-CN" altLang="en-US" sz="1800" kern="1200" dirty="0">
                <a:solidFill>
                  <a:srgbClr val="000000"/>
                </a:solidFill>
                <a:effectLst/>
                <a:latin typeface="宋体" panose="02010600030101010101" pitchFamily="2" charset="-122"/>
                <a:ea typeface="宋体" panose="02010600030101010101" pitchFamily="2" charset="-122"/>
                <a:cs typeface="mn-cs"/>
              </a:rPr>
              <a:t>进行对应的软件开发，接下来我也会简要介绍我们的项目背景</a:t>
            </a:r>
            <a:endParaRPr lang="zh-CN" altLang="en-US"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rgbClr val="000000"/>
                </a:solidFill>
                <a:effectLst/>
                <a:latin typeface="宋体" panose="02010600030101010101" pitchFamily="2" charset="-122"/>
                <a:ea typeface="宋体" panose="02010600030101010101" pitchFamily="2" charset="-122"/>
                <a:cs typeface="mn-cs"/>
              </a:rPr>
              <a:t>风电作为新能源发电的一种占比较高，且具有随机性波动性的特点，故实现对风电功率的精确预测具有很重要的意义。而国外已有一些成熟的风电功率预测系统及软件，也使我们的开发变得很有必要。</a:t>
            </a:r>
            <a:endParaRPr lang="zh-CN" altLang="en-US"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38711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我们的开发内容主要集中在可视化和预测，而可视化也是我们在工程训练营期间开发的重点。</a:t>
            </a:r>
            <a:endParaRPr lang="en-US" altLang="zh-CN" dirty="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
                <a:schemeClr val="tx1">
                  <a:lumMod val="65000"/>
                  <a:lumOff val="35000"/>
                </a:schemeClr>
              </a:buClr>
              <a:buNone/>
            </a:pP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我们的大创项目基于人工智能方法</a:t>
            </a:r>
            <a:r>
              <a:rPr lang="zh-CN" altLang="en-US"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构建神经网络，</a:t>
            </a: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选取合适的输入特征，建立风电厂发电功率预测模型</a:t>
            </a:r>
            <a:r>
              <a:rPr lang="zh-CN" altLang="en-US"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a:t>
            </a: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实现对风电场发电功率的准确预测。</a:t>
            </a:r>
            <a:endParaRPr lang="en-US" altLang="zh-CN"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a:p>
            <a:pPr marL="0" indent="0">
              <a:buClr>
                <a:schemeClr val="tx1">
                  <a:lumMod val="65000"/>
                  <a:lumOff val="35000"/>
                </a:schemeClr>
              </a:buClr>
              <a:buNone/>
            </a:pPr>
            <a:r>
              <a:rPr lang="zh-CN" altLang="en-US"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由此，我们也希望能够开发一款风电功率可视化的软件，帮助用户更好理解风力发电特性，并帮助专业人士直观了解风电功率状况，合理规划风电场选址。</a:t>
            </a:r>
            <a:endParaRPr lang="en-US" altLang="zh-CN" sz="12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endParaRPr>
          </a:p>
          <a:p>
            <a:pPr marL="0" indent="0">
              <a:buClr>
                <a:schemeClr val="tx1">
                  <a:lumMod val="65000"/>
                  <a:lumOff val="35000"/>
                </a:schemeClr>
              </a:buClr>
              <a:buNone/>
            </a:pPr>
            <a:r>
              <a:rPr lang="zh-CN" altLang="en-US" sz="1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右侧这张图片展示的是风电功率曲线，在以风速为主要影响因素的基础上加入其他输入特征，可以实现更精确的预测。</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78438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我们的开发路线主要集中于建立精准模型，设计美观界面和实现多种功能三个部分。</a:t>
            </a:r>
            <a:endParaRPr lang="en-US" altLang="zh-CN" dirty="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开发路线大概分六个部分进行，首先需要对数据进行收集和处理，以获得训练模型的基准有效数据。之后要建立模型并加以测试和验证，在此基础上进行后续的软件开发，建立优良界面，并与多种功能相连接，满足用户需求。</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9738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在数据收集部分，我们找到了某风电场</a:t>
            </a:r>
            <a:r>
              <a:rPr lang="en-US" altLang="zh-CN" dirty="0"/>
              <a:t>SCADA</a:t>
            </a:r>
            <a:r>
              <a:rPr lang="zh-CN" altLang="en-US" dirty="0"/>
              <a:t>系统的实时监测数据，以</a:t>
            </a:r>
            <a:r>
              <a:rPr lang="en-US" altLang="zh-CN" dirty="0"/>
              <a:t>30</a:t>
            </a:r>
            <a:r>
              <a:rPr lang="zh-CN" altLang="en-US" dirty="0"/>
              <a:t>秒为颗粒度得到了时间跨度为一周共计</a:t>
            </a:r>
            <a:r>
              <a:rPr lang="en-US" altLang="zh-CN" dirty="0"/>
              <a:t>104</a:t>
            </a:r>
            <a:r>
              <a:rPr lang="zh-CN" altLang="en-US" dirty="0"/>
              <a:t>万个数据点，其中包含风速，风向角，气温，桨距角等多个影响风电功率的因素。</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170126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file:///C:\Users\1V994W2\PycharmProjects\PPT_Background_Generation/pic_temp/pic_sup.png"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png"/><Relationship Id="rId5" Type="http://schemas.openxmlformats.org/officeDocument/2006/relationships/tags" Target="../tags/tag18.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7.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23.xml"/><Relationship Id="rId7" Type="http://schemas.openxmlformats.org/officeDocument/2006/relationships/image" Target="../media/image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2.xml"/><Relationship Id="rId5" Type="http://schemas.openxmlformats.org/officeDocument/2006/relationships/tags" Target="../tags/tag25.xml"/><Relationship Id="rId4" Type="http://schemas.openxmlformats.org/officeDocument/2006/relationships/tags" Target="../tags/tag24.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0.xml"/><Relationship Id="rId10" Type="http://schemas.openxmlformats.org/officeDocument/2006/relationships/image" Target="../media/image2.png"/><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2.xml"/><Relationship Id="rId5" Type="http://schemas.openxmlformats.org/officeDocument/2006/relationships/tags" Target="../tags/tag38.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file:///C:\Users\1V994W2\Documents\Tencent%20Files\574576071\FileRecv\&#25340;&#35013;&#32032;&#26448;\&#31616;&#32422;&#28385;&#29256;-28\\08\subject_holdleft_222,0,0_0_staid_full_0.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7.xml"/><Relationship Id="rId10" Type="http://schemas.openxmlformats.org/officeDocument/2006/relationships/image" Target="../media/image2.png"/><Relationship Id="rId4" Type="http://schemas.openxmlformats.org/officeDocument/2006/relationships/tags" Target="../tags/tag56.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3.png"/><Relationship Id="rId5" Type="http://schemas.openxmlformats.org/officeDocument/2006/relationships/tags" Target="../tags/tag65.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4.xml"/><Relationship Id="rId9"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slideMaster" Target="../slideMasters/slideMaster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2.xml"/><Relationship Id="rId10" Type="http://schemas.openxmlformats.org/officeDocument/2006/relationships/image" Target="../media/image3.png"/><Relationship Id="rId4" Type="http://schemas.openxmlformats.org/officeDocument/2006/relationships/tags" Target="../tags/tag71.xml"/><Relationship Id="rId9" Type="http://schemas.openxmlformats.org/officeDocument/2006/relationships/image" Target="file:///C:\Users\1V994W2\PycharmProjects\PPT_Background_Generation/pic_temp/0_pic_quater_left_up.png" TargetMode="Externa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6.xml"/><Relationship Id="rId7"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file:///C:\Users\1V994W2\PycharmProjects\PPT_Background_Generation/pic_temp/pic_sup.png"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2.xml"/><Relationship Id="rId7" Type="http://schemas.openxmlformats.org/officeDocument/2006/relationships/slideMaster" Target="../slideMasters/slideMaster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4.xml"/><Relationship Id="rId10" Type="http://schemas.openxmlformats.org/officeDocument/2006/relationships/image" Target="../media/image3.png"/><Relationship Id="rId4" Type="http://schemas.openxmlformats.org/officeDocument/2006/relationships/tags" Target="../tags/tag83.xml"/><Relationship Id="rId9" Type="http://schemas.openxmlformats.org/officeDocument/2006/relationships/image" Target="file:///C:\Users\1V994W2\PycharmProjects\PPT_Background_Generation/pic_temp/0_pic_quater_left_up.png"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3.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0.xml"/><Relationship Id="rId10" Type="http://schemas.openxmlformats.org/officeDocument/2006/relationships/image" Target="../media/image2.png"/><Relationship Id="rId4" Type="http://schemas.openxmlformats.org/officeDocument/2006/relationships/tags" Target="../tags/tag89.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8.xml"/><Relationship Id="rId10" Type="http://schemas.openxmlformats.org/officeDocument/2006/relationships/image" Target="../media/image2.png"/><Relationship Id="rId4" Type="http://schemas.openxmlformats.org/officeDocument/2006/relationships/tags" Target="../tags/tag97.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3.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2.png"/><Relationship Id="rId5" Type="http://schemas.openxmlformats.org/officeDocument/2006/relationships/tags" Target="../tags/tag106.xml"/><Relationship Id="rId10" Type="http://schemas.openxmlformats.org/officeDocument/2006/relationships/slideMaster" Target="../slideMasters/slideMaster2.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file:///C:\Users\1V994W2\PycharmProjects\PPT_Background_Generation/pic_temp/1_pic_quater_right_up.png"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3.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2.png"/><Relationship Id="rId5" Type="http://schemas.openxmlformats.org/officeDocument/2006/relationships/tags" Target="../tags/tag115.xml"/><Relationship Id="rId10" Type="http://schemas.openxmlformats.org/officeDocument/2006/relationships/slideMaster" Target="../slideMasters/slideMaster2.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file:///C:\Users\1V994W2\PycharmProjects\PPT_Background_Generation/pic_temp/1_pic_quater_right_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2.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slideMaster" Target="../slideMasters/slideMaster2.xml"/><Relationship Id="rId2" Type="http://schemas.openxmlformats.org/officeDocument/2006/relationships/tags" Target="../tags/tag121.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image" Target="../media/image3.png"/><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file:///C:\Users\1V994W2\PycharmProjects\PPT_Background_Generation/pic_temp/0_pic_quater_left_up.png"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3.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35.xml"/><Relationship Id="rId10" Type="http://schemas.openxmlformats.org/officeDocument/2006/relationships/image" Target="../media/image2.png"/><Relationship Id="rId4" Type="http://schemas.openxmlformats.org/officeDocument/2006/relationships/tags" Target="../tags/tag134.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7.xml"/><Relationship Id="rId7" Type="http://schemas.openxmlformats.org/officeDocument/2006/relationships/slideMaster" Target="../slideMasters/slideMaster3.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image" Target="file:///C:\Users\1V994W2\PycharmProjects\PPT_Background_Generation/pic_temp/pic_sup.png" TargetMode="External"/></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3.png"/><Relationship Id="rId5" Type="http://schemas.openxmlformats.org/officeDocument/2006/relationships/tags" Target="../tags/tag155.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54.xml"/><Relationship Id="rId9"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160.xml"/><Relationship Id="rId7" Type="http://schemas.openxmlformats.org/officeDocument/2006/relationships/image" Target="../media/image4.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Master" Target="../slideMasters/slideMaster3.xml"/><Relationship Id="rId5" Type="http://schemas.openxmlformats.org/officeDocument/2006/relationships/tags" Target="../tags/tag162.xml"/><Relationship Id="rId4" Type="http://schemas.openxmlformats.org/officeDocument/2006/relationships/tags" Target="../tags/tag161.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3.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67.xml"/><Relationship Id="rId10" Type="http://schemas.openxmlformats.org/officeDocument/2006/relationships/image" Target="../media/image2.png"/><Relationship Id="rId4" Type="http://schemas.openxmlformats.org/officeDocument/2006/relationships/tags" Target="../tags/tag166.xml"/><Relationship Id="rId9"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image" Target="../media/image2.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slideMaster" Target="../slideMasters/slideMaster3.xml"/><Relationship Id="rId5" Type="http://schemas.openxmlformats.org/officeDocument/2006/relationships/tags" Target="../tags/tag175.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83.xml"/><Relationship Id="rId7" Type="http://schemas.openxmlformats.org/officeDocument/2006/relationships/slideMaster" Target="../slideMasters/slideMaster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9" Type="http://schemas.openxmlformats.org/officeDocument/2006/relationships/image" Target="file:///C:\Users\1V994W2\Documents\Tencent%20Files\574576071\FileRecv\&#25340;&#35013;&#32032;&#26448;\&#31616;&#32422;&#28385;&#29256;-28\\08\subject_holdleft_222,0,0_0_staid_full_0.png"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image" Target="../media/image3.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94.xml"/><Relationship Id="rId10" Type="http://schemas.openxmlformats.org/officeDocument/2006/relationships/image" Target="../media/image2.png"/><Relationship Id="rId4" Type="http://schemas.openxmlformats.org/officeDocument/2006/relationships/tags" Target="../tags/tag193.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image" Target="../media/image3.png"/><Relationship Id="rId5" Type="http://schemas.openxmlformats.org/officeDocument/2006/relationships/tags" Target="../tags/tag202.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201.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07.xml"/><Relationship Id="rId7" Type="http://schemas.openxmlformats.org/officeDocument/2006/relationships/slideMaster" Target="../slideMasters/slideMaster3.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209.xml"/><Relationship Id="rId10" Type="http://schemas.openxmlformats.org/officeDocument/2006/relationships/image" Target="../media/image3.png"/><Relationship Id="rId4" Type="http://schemas.openxmlformats.org/officeDocument/2006/relationships/tags" Target="../tags/tag208.xml"/><Relationship Id="rId9" Type="http://schemas.openxmlformats.org/officeDocument/2006/relationships/image" Target="file:///C:\Users\1V994W2\PycharmProjects\PPT_Background_Generation/pic_temp/0_pic_quater_left_up.png"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13.xml"/><Relationship Id="rId7" Type="http://schemas.openxmlformats.org/officeDocument/2006/relationships/slideMaster" Target="../slideMasters/slideMaster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9" Type="http://schemas.openxmlformats.org/officeDocument/2006/relationships/image" Target="file:///C:\Users\1V994W2\PycharmProjects\PPT_Background_Generation/pic_temp/pic_sup.png" TargetMode="Externa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19.xml"/><Relationship Id="rId7" Type="http://schemas.openxmlformats.org/officeDocument/2006/relationships/slideMaster" Target="../slideMasters/slideMaster3.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221.xml"/><Relationship Id="rId10" Type="http://schemas.openxmlformats.org/officeDocument/2006/relationships/image" Target="../media/image3.png"/><Relationship Id="rId4" Type="http://schemas.openxmlformats.org/officeDocument/2006/relationships/tags" Target="../tags/tag220.xml"/><Relationship Id="rId9" Type="http://schemas.openxmlformats.org/officeDocument/2006/relationships/image" Target="file:///C:\Users\1V994W2\PycharmProjects\PPT_Background_Generation/pic_temp/0_pic_quater_left_up.png" TargetMode="Externa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3.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27.xml"/><Relationship Id="rId10" Type="http://schemas.openxmlformats.org/officeDocument/2006/relationships/image" Target="../media/image2.png"/><Relationship Id="rId4" Type="http://schemas.openxmlformats.org/officeDocument/2006/relationships/tags" Target="../tags/tag226.xml"/><Relationship Id="rId9"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38.xml"/><Relationship Id="rId3" Type="http://schemas.openxmlformats.org/officeDocument/2006/relationships/tags" Target="../tags/tag233.xml"/><Relationship Id="rId7" Type="http://schemas.openxmlformats.org/officeDocument/2006/relationships/tags" Target="../tags/tag237.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35.xml"/><Relationship Id="rId10" Type="http://schemas.openxmlformats.org/officeDocument/2006/relationships/image" Target="../media/image2.png"/><Relationship Id="rId4" Type="http://schemas.openxmlformats.org/officeDocument/2006/relationships/tags" Target="../tags/tag234.xml"/><Relationship Id="rId9"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image" Target="../media/image3.png"/><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image" Target="../media/image2.png"/><Relationship Id="rId5" Type="http://schemas.openxmlformats.org/officeDocument/2006/relationships/tags" Target="../tags/tag243.xml"/><Relationship Id="rId10" Type="http://schemas.openxmlformats.org/officeDocument/2006/relationships/slideMaster" Target="../slideMasters/slideMaster3.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image" Target="file:///C:\Users\1V994W2\PycharmProjects\PPT_Background_Generation/pic_temp/1_pic_quater_right_up.png" TargetMode="Externa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image" Target="../media/image3.png"/><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image" Target="../media/image2.png"/><Relationship Id="rId5" Type="http://schemas.openxmlformats.org/officeDocument/2006/relationships/tags" Target="../tags/tag252.xml"/><Relationship Id="rId10" Type="http://schemas.openxmlformats.org/officeDocument/2006/relationships/slideMaster" Target="../slideMasters/slideMaster3.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image" Target="file:///C:\Users\1V994W2\PycharmProjects\PPT_Background_Generation/pic_temp/1_pic_quater_right_up.png"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image" Target="../media/image2.png"/><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slideMaster" Target="../slideMasters/slideMaster3.xml"/><Relationship Id="rId2" Type="http://schemas.openxmlformats.org/officeDocument/2006/relationships/tags" Target="../tags/tag258.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image" Target="../media/image3.png"/><Relationship Id="rId10" Type="http://schemas.openxmlformats.org/officeDocument/2006/relationships/tags" Target="../tags/tag266.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image" Target="file:///C:\Users\1V994W2\PycharmProjects\PPT_Background_Generation/pic_temp/0_pic_quater_left_up.png"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3.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72.xml"/><Relationship Id="rId10" Type="http://schemas.openxmlformats.org/officeDocument/2006/relationships/image" Target="../media/image2.png"/><Relationship Id="rId4" Type="http://schemas.openxmlformats.org/officeDocument/2006/relationships/tags" Target="../tags/tag271.xml"/><Relationship Id="rId9"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日期占位符 15"/>
          <p:cNvSpPr>
            <a:spLocks noGrp="1"/>
          </p:cNvSpPr>
          <p:nvPr>
            <p:ph type="dt" sz="half" idx="10"/>
            <p:custDataLst>
              <p:tags r:id="rId2"/>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17" name="页脚占位符 16"/>
          <p:cNvSpPr>
            <a:spLocks noGrp="1"/>
          </p:cNvSpPr>
          <p:nvPr>
            <p:ph type="ftr" sz="quarter" idx="11"/>
            <p:custDataLst>
              <p:tags r:id="rId3"/>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5"/>
            </p:custDataLst>
          </p:nvPr>
        </p:nvSpPr>
        <p:spPr>
          <a:xfrm>
            <a:off x="2440543" y="2168843"/>
            <a:ext cx="4262914" cy="1080135"/>
          </a:xfrm>
        </p:spPr>
        <p:txBody>
          <a:bodyPr vert="horz" wrap="square" lIns="90170" tIns="46990" rIns="90170" bIns="0" rtlCol="0" anchor="b" anchorCtr="0">
            <a:normAutofit/>
          </a:bodyPr>
          <a:lstStyle>
            <a:lvl1pPr algn="ctr">
              <a:defRPr lang="zh-CN" altLang="en-US" sz="54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p>
        </p:txBody>
      </p:sp>
      <p:sp>
        <p:nvSpPr>
          <p:cNvPr id="3" name="副标题 2"/>
          <p:cNvSpPr>
            <a:spLocks noGrp="1"/>
          </p:cNvSpPr>
          <p:nvPr>
            <p:ph type="subTitle" idx="14" hasCustomPrompt="1"/>
            <p:custDataLst>
              <p:tags r:id="rId6"/>
            </p:custDataLst>
          </p:nvPr>
        </p:nvSpPr>
        <p:spPr>
          <a:xfrm>
            <a:off x="2440305" y="3584575"/>
            <a:ext cx="4262914" cy="312420"/>
          </a:xfrm>
        </p:spPr>
        <p:txBody>
          <a:bodyPr vert="horz" wrap="square" lIns="90170" tIns="0" rIns="90170" bIns="46990" rtlCol="0" anchor="t" anchorCtr="0">
            <a:normAutofit/>
          </a:bodyPr>
          <a:lstStyle>
            <a:lvl1pPr marL="0" indent="0" algn="ctr">
              <a:buNone/>
              <a:defRPr lang="zh-CN" altLang="en-US" sz="135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20000"/>
              </a:lnSpc>
              <a:spcBef>
                <a:spcPts val="600"/>
              </a:spcBef>
              <a:spcAft>
                <a:spcPts val="0"/>
              </a:spcAft>
              <a:buClrTx/>
              <a:buSzTx/>
            </a:pPr>
            <a:r>
              <a:rPr lang="zh-CN" altLang="en-US" dirty="0"/>
              <a:t>单击此处编辑副标题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3"/>
            </p:custDataLst>
          </p:nvPr>
        </p:nvSpPr>
        <p:spPr>
          <a:xfrm>
            <a:off x="502411" y="498479"/>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162612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3048000" y="0"/>
            <a:ext cx="3048000" cy="1781392"/>
          </a:xfrm>
          <a:prstGeom prst="rect">
            <a:avLst/>
          </a:prstGeom>
        </p:spPr>
      </p:pic>
      <p:sp>
        <p:nvSpPr>
          <p:cNvPr id="4" name="日期占位符 3"/>
          <p:cNvSpPr>
            <a:spLocks noGrp="1"/>
          </p:cNvSpPr>
          <p:nvPr>
            <p:ph type="dt" sz="half" idx="10"/>
            <p:custDataLst>
              <p:tags r:id="rId2"/>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11"/>
            <p:custDataLst>
              <p:tags r:id="rId3"/>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副标题 1"/>
          <p:cNvSpPr>
            <a:spLocks noGrp="1"/>
          </p:cNvSpPr>
          <p:nvPr>
            <p:ph type="subTitle" idx="13" hasCustomPrompt="1"/>
            <p:custDataLst>
              <p:tags r:id="rId5"/>
            </p:custDataLst>
          </p:nvPr>
        </p:nvSpPr>
        <p:spPr>
          <a:xfrm>
            <a:off x="2190513" y="4503896"/>
            <a:ext cx="4762976" cy="839153"/>
          </a:xfrm>
        </p:spPr>
        <p:txBody>
          <a:bodyPr vert="horz" wrap="square" lIns="90170" tIns="0" rIns="90170" bIns="46990" rtlCol="0" anchor="t" anchorCtr="0">
            <a:normAutofit/>
          </a:bodyPr>
          <a:lstStyle>
            <a:lvl1pPr marL="0" indent="0" algn="ctr">
              <a:buNone/>
              <a:defRPr lang="zh-CN" altLang="en-US" sz="1350" spc="200">
                <a:ln>
                  <a:noFill/>
                </a:ln>
                <a:solidFill>
                  <a:schemeClr val="dk1">
                    <a:lumMod val="85000"/>
                    <a:lumOff val="1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spcAft>
                <a:spcPts val="0"/>
              </a:spcAft>
              <a:buClrTx/>
              <a:buSzTx/>
            </a:pPr>
            <a:r>
              <a:rPr lang="zh-CN" altLang="en-US"/>
              <a:t>单击此处编辑副标题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3"/>
            </p:custDataLst>
          </p:nvPr>
        </p:nvSpPr>
        <p:spPr>
          <a:xfrm>
            <a:off x="502411"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162612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1626121"/>
            <a:ext cx="3962432" cy="4041680"/>
          </a:xfrm>
        </p:spPr>
        <p:txBody>
          <a:bodyPr wrap="square" lIns="90170" tIns="46990" rIns="90170" bIns="46990">
            <a:normAutofit/>
          </a:bodyPr>
          <a:lstStyle>
            <a:lvl1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1pPr>
            <a:lvl2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2pPr>
            <a:lvl3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3pPr>
            <a:lvl4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4pPr>
            <a:lvl5pPr eaLnBrk="1" fontAlgn="auto" latinLnBrk="0" hangingPunct="1">
              <a:defRPr sz="120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6" name="页脚占位符 5"/>
          <p:cNvSpPr>
            <a:spLocks noGrp="1"/>
          </p:cNvSpPr>
          <p:nvPr>
            <p:ph type="ftr" sz="quarter" idx="11"/>
            <p:custDataLst>
              <p:tags r:id="rId7"/>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3"/>
            </p:custDataLst>
          </p:nvPr>
        </p:nvSpPr>
        <p:spPr>
          <a:xfrm>
            <a:off x="502411"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1000133"/>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dk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2023369"/>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1000133"/>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2023369"/>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8" name="页脚占位符 7"/>
          <p:cNvSpPr>
            <a:spLocks noGrp="1"/>
          </p:cNvSpPr>
          <p:nvPr>
            <p:ph type="ftr" sz="quarter" idx="11"/>
            <p:custDataLst>
              <p:tags r:id="rId9"/>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5623560" y="1986073"/>
            <a:ext cx="3291840" cy="2885855"/>
          </a:xfrm>
          <a:prstGeom prst="rect">
            <a:avLst/>
          </a:prstGeom>
        </p:spPr>
      </p:pic>
      <p:sp>
        <p:nvSpPr>
          <p:cNvPr id="6" name="任意多边形 6"/>
          <p:cNvSpPr/>
          <p:nvPr userDrawn="1">
            <p:custDataLst>
              <p:tags r:id="rId2"/>
            </p:custDataLst>
          </p:nvPr>
        </p:nvSpPr>
        <p:spPr>
          <a:xfrm flipH="1">
            <a:off x="0" y="0"/>
            <a:ext cx="5484971"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bg1"/>
              </a:solidFill>
            </a:endParaRPr>
          </a:p>
        </p:txBody>
      </p:sp>
      <p:sp>
        <p:nvSpPr>
          <p:cNvPr id="2" name="标题 1"/>
          <p:cNvSpPr>
            <a:spLocks noGrp="1"/>
          </p:cNvSpPr>
          <p:nvPr>
            <p:ph type="title"/>
            <p:custDataLst>
              <p:tags r:id="rId3"/>
            </p:custDataLst>
          </p:nvPr>
        </p:nvSpPr>
        <p:spPr>
          <a:xfrm>
            <a:off x="502411" y="4984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3" name="页脚占位符 2"/>
          <p:cNvSpPr>
            <a:spLocks noGrp="1"/>
          </p:cNvSpPr>
          <p:nvPr>
            <p:ph type="ftr" sz="quarter" idx="11"/>
            <p:custDataLst>
              <p:tags r:id="rId2"/>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3"/>
            </p:custDataLst>
          </p:nvPr>
        </p:nvSpPr>
        <p:spPr>
          <a:xfrm>
            <a:off x="502447"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162612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2023/8/21</a:t>
            </a:fld>
            <a:endParaRPr lang="zh-CN" altLang="en-US" dirty="0"/>
          </a:p>
        </p:txBody>
      </p:sp>
      <p:sp>
        <p:nvSpPr>
          <p:cNvPr id="6" name="页脚占位符 5"/>
          <p:cNvSpPr>
            <a:spLocks noGrp="1"/>
          </p:cNvSpPr>
          <p:nvPr>
            <p:ph type="ftr" sz="quarter" idx="11"/>
            <p:custDataLst>
              <p:tags r:id="rId7"/>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竖排标题 1"/>
          <p:cNvSpPr>
            <a:spLocks noGrp="1"/>
          </p:cNvSpPr>
          <p:nvPr>
            <p:ph type="title" orient="vert"/>
            <p:custDataLst>
              <p:tags r:id="rId3"/>
            </p:custDataLst>
          </p:nvPr>
        </p:nvSpPr>
        <p:spPr>
          <a:xfrm>
            <a:off x="7928351" y="162612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1626113"/>
            <a:ext cx="7371076" cy="4041680"/>
          </a:xfrm>
        </p:spPr>
        <p:txBody>
          <a:bodyPr vert="eaVert" wrap="square">
            <a:normAutofit/>
          </a:bodyPr>
          <a:lstStyle>
            <a:lvl1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3" name="日期占位符 2"/>
          <p:cNvSpPr>
            <a:spLocks noGrp="1"/>
          </p:cNvSpPr>
          <p:nvPr>
            <p:ph type="dt" sz="half" idx="10"/>
            <p:custDataLst>
              <p:tags r:id="rId3"/>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4"/>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1626121"/>
            <a:ext cx="8139178" cy="404168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vl2pPr>
              <a:defRPr>
                <a:solidFill>
                  <a:schemeClr val="dk1">
                    <a:lumMod val="85000"/>
                    <a:lumOff val="15000"/>
                  </a:schemeClr>
                </a:solidFill>
                <a:latin typeface="Arial" panose="020B0604020202020204" pitchFamily="34" charset="0"/>
                <a:ea typeface="微软雅黑" panose="020B0503020204020204" charset="-122"/>
              </a:defRPr>
            </a:lvl2pPr>
            <a:lvl3pPr>
              <a:defRPr>
                <a:solidFill>
                  <a:schemeClr val="dk1">
                    <a:lumMod val="85000"/>
                    <a:lumOff val="15000"/>
                  </a:schemeClr>
                </a:solidFill>
                <a:latin typeface="Arial" panose="020B0604020202020204" pitchFamily="34" charset="0"/>
                <a:ea typeface="微软雅黑" panose="020B0503020204020204" charset="-122"/>
              </a:defRPr>
            </a:lvl3pPr>
            <a:lvl4pPr>
              <a:defRPr>
                <a:solidFill>
                  <a:schemeClr val="dk1">
                    <a:lumMod val="85000"/>
                    <a:lumOff val="15000"/>
                  </a:schemeClr>
                </a:solidFill>
                <a:latin typeface="Arial" panose="020B0604020202020204" pitchFamily="34" charset="0"/>
                <a:ea typeface="微软雅黑" panose="020B0503020204020204" charset="-122"/>
              </a:defRPr>
            </a:lvl4pPr>
            <a:lvl5pPr>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日期占位符 2"/>
          <p:cNvSpPr>
            <a:spLocks noGrp="1"/>
          </p:cNvSpPr>
          <p:nvPr>
            <p:ph type="dt" sz="half" idx="10"/>
            <p:custDataLst>
              <p:tags r:id="rId2"/>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3"/>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5"/>
            </p:custDataLst>
          </p:nvPr>
        </p:nvSpPr>
        <p:spPr>
          <a:xfrm>
            <a:off x="2400776" y="2371963"/>
            <a:ext cx="4342448" cy="1049179"/>
          </a:xfrm>
        </p:spPr>
        <p:txBody>
          <a:bodyPr vert="horz" wrap="square" lIns="90170" tIns="46990" rIns="90170" bIns="0" rtlCol="0" anchor="b" anchorCtr="0">
            <a:normAutofit/>
          </a:bodyPr>
          <a:lstStyle>
            <a:lvl1pPr marL="0" indent="0" algn="ctr">
              <a:buFont typeface="Arial" panose="020B0604020202020204" pitchFamily="34" charset="0"/>
              <a:buNone/>
              <a:defRPr lang="zh-CN" altLang="en-US" sz="6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7" name="文本占位符 6"/>
          <p:cNvSpPr>
            <a:spLocks noGrp="1"/>
          </p:cNvSpPr>
          <p:nvPr>
            <p:ph type="body" idx="14" hasCustomPrompt="1"/>
            <p:custDataLst>
              <p:tags r:id="rId6"/>
            </p:custDataLst>
          </p:nvPr>
        </p:nvSpPr>
        <p:spPr>
          <a:xfrm>
            <a:off x="2405063" y="3758724"/>
            <a:ext cx="4333875" cy="336233"/>
          </a:xfrm>
        </p:spPr>
        <p:txBody>
          <a:bodyPr vert="horz" wrap="square" lIns="90170" tIns="0" rIns="90170" bIns="46990" rtlCol="0" anchor="ctr" anchorCtr="0">
            <a:normAutofit/>
          </a:bodyPr>
          <a:lstStyle>
            <a:lvl1pPr marL="0" indent="0" algn="ctr">
              <a:buFont typeface="Arial" panose="020B0604020202020204" pitchFamily="34" charset="0"/>
              <a:buNone/>
              <a:defRPr lang="zh-CN" altLang="en-US" sz="1500" spc="3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dirty="0"/>
              <a:t>单击此处编辑文本</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303809"/>
            <a:ext cx="8705888"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hasCustomPrompt="1"/>
            <p:custDataLst>
              <p:tags r:id="rId4"/>
            </p:custDataLst>
          </p:nvPr>
        </p:nvSpPr>
        <p:spPr>
          <a:xfrm>
            <a:off x="961200" y="1339650"/>
            <a:ext cx="7219800" cy="542700"/>
          </a:xfrm>
        </p:spPr>
        <p:txBody>
          <a:bodyPr wrap="square" anchor="ctr">
            <a:normAutofit/>
          </a:bodyPr>
          <a:lstStyle>
            <a:lvl1pPr>
              <a:defRPr sz="24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594250"/>
            <a:ext cx="7219950" cy="2583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3618452" cy="68580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hasCustomPrompt="1"/>
            <p:custDataLst>
              <p:tags r:id="rId3"/>
            </p:custDataLst>
          </p:nvPr>
        </p:nvSpPr>
        <p:spPr>
          <a:xfrm>
            <a:off x="437400" y="880650"/>
            <a:ext cx="2970000" cy="661500"/>
          </a:xfrm>
        </p:spPr>
        <p:txBody>
          <a:bodyPr wrap="square" anchor="ctr" anchorCtr="0">
            <a:normAutofit/>
          </a:bodyPr>
          <a:lstStyle>
            <a:lvl1pPr>
              <a:defRPr sz="27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9144000" cy="2664333"/>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wrap="square" anchor="ctr">
            <a:normAutofit/>
          </a:bodyPr>
          <a:lstStyle>
            <a:lvl1pPr algn="ctr">
              <a:defRPr sz="27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9144000" cy="1829029"/>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631507"/>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631507"/>
          </a:xfrm>
          <a:prstGeom prst="rect">
            <a:avLst/>
          </a:prstGeom>
        </p:spPr>
      </p:pic>
      <p:sp>
        <p:nvSpPr>
          <p:cNvPr id="2" name="标题 1"/>
          <p:cNvSpPr>
            <a:spLocks noGrp="1"/>
          </p:cNvSpPr>
          <p:nvPr>
            <p:ph type="title"/>
            <p:custDataLst>
              <p:tags r:id="rId4"/>
            </p:custDataLst>
          </p:nvPr>
        </p:nvSpPr>
        <p:spPr>
          <a:xfrm>
            <a:off x="453600" y="740250"/>
            <a:ext cx="8232300" cy="423900"/>
          </a:xfrm>
        </p:spPr>
        <p:txBody>
          <a:bodyPr wrap="square" anchor="ctr" anchorCtr="0">
            <a:normAutofit/>
          </a:bodyPr>
          <a:lstStyle>
            <a:lvl1pPr algn="ctr">
              <a:defRPr sz="24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9144000" cy="9144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6226492"/>
            <a:ext cx="540068" cy="631507"/>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6226492"/>
            <a:ext cx="540068" cy="631507"/>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2518"/>
            <a:ext cx="9144000" cy="3712964"/>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7928848" y="5437108"/>
            <a:ext cx="1215152" cy="1420892"/>
          </a:xfrm>
          <a:prstGeom prst="rect">
            <a:avLst/>
          </a:prstGeom>
        </p:spPr>
      </p:pic>
      <p:pic>
        <p:nvPicPr>
          <p:cNvPr id="8" name="图片 7"/>
          <p:cNvPicPr/>
          <p:nvPr userDrawn="1">
            <p:custDataLst>
              <p:tags r:id="rId3"/>
            </p:custDataLst>
          </p:nvPr>
        </p:nvPicPr>
        <p:blipFill>
          <a:blip r:embed="rId12" r:link="rId13">
            <a:extLst>
              <a:ext uri="{28A0092B-C50C-407E-A947-70E740481C1C}">
                <a14:useLocalDpi xmlns:a14="http://schemas.microsoft.com/office/drawing/2010/main" val="0"/>
              </a:ext>
            </a:extLst>
          </a:blip>
          <a:stretch>
            <a:fillRect/>
          </a:stretch>
        </p:blipFill>
        <p:spPr>
          <a:xfrm>
            <a:off x="0" y="5437108"/>
            <a:ext cx="1215152" cy="1420892"/>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wrap="square" anchor="b">
            <a:normAutofit/>
          </a:bodyPr>
          <a:lstStyle>
            <a:lvl1pPr algn="ctr">
              <a:defRPr sz="45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322307" y="6349833"/>
            <a:ext cx="2700000" cy="3168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16" name="日期占位符 15"/>
          <p:cNvSpPr>
            <a:spLocks noGrp="1"/>
          </p:cNvSpPr>
          <p:nvPr>
            <p:ph type="dt" sz="half" idx="10"/>
            <p:custDataLst>
              <p:tags r:id="rId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17" name="页脚占位符 16"/>
          <p:cNvSpPr>
            <a:spLocks noGrp="1"/>
          </p:cNvSpPr>
          <p:nvPr>
            <p:ph type="ftr" sz="quarter" idx="11"/>
            <p:custDataLst>
              <p:tags r:id="rId3"/>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5"/>
            </p:custDataLst>
          </p:nvPr>
        </p:nvSpPr>
        <p:spPr>
          <a:xfrm>
            <a:off x="2440543" y="2348865"/>
            <a:ext cx="4262914" cy="1080135"/>
          </a:xfrm>
        </p:spPr>
        <p:txBody>
          <a:bodyPr vert="horz" wrap="square" lIns="90170" tIns="46990" rIns="90170" bIns="0" rtlCol="0" anchor="b" anchorCtr="0">
            <a:normAutofit/>
          </a:bodyPr>
          <a:lstStyle>
            <a:lvl1pPr algn="ct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p>
        </p:txBody>
      </p:sp>
      <p:sp>
        <p:nvSpPr>
          <p:cNvPr id="3" name="副标题 2"/>
          <p:cNvSpPr>
            <a:spLocks noGrp="1"/>
          </p:cNvSpPr>
          <p:nvPr>
            <p:ph type="subTitle" idx="14" hasCustomPrompt="1"/>
            <p:custDataLst>
              <p:tags r:id="rId6"/>
            </p:custDataLst>
          </p:nvPr>
        </p:nvSpPr>
        <p:spPr>
          <a:xfrm>
            <a:off x="2440305" y="3506629"/>
            <a:ext cx="4262914" cy="312420"/>
          </a:xfrm>
        </p:spPr>
        <p:txBody>
          <a:bodyPr vert="horz" wrap="square" lIns="90170" tIns="0" rIns="90170" bIns="46990" rtlCol="0" anchor="t" anchorCtr="0">
            <a:normAutofit/>
          </a:bodyPr>
          <a:lstStyle>
            <a:lvl1pPr marL="0" indent="0" algn="ctr">
              <a:buNone/>
              <a:defRPr lang="zh-CN" altLang="en-US" sz="18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20000"/>
              </a:lnSpc>
              <a:spcBef>
                <a:spcPts val="600"/>
              </a:spcBef>
              <a:spcAft>
                <a:spcPts val="0"/>
              </a:spcAft>
              <a:buClrTx/>
              <a:buSzTx/>
            </a:pPr>
            <a:r>
              <a:rPr lang="zh-CN" altLang="en-US" dirty="0"/>
              <a:t>单击此处编辑副标题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3"/>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3048000" y="857250"/>
            <a:ext cx="3048000" cy="1336044"/>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副标题 1"/>
          <p:cNvSpPr>
            <a:spLocks noGrp="1"/>
          </p:cNvSpPr>
          <p:nvPr>
            <p:ph type="subTitle" idx="13" hasCustomPrompt="1"/>
            <p:custDataLst>
              <p:tags r:id="rId5"/>
            </p:custDataLst>
          </p:nvPr>
        </p:nvSpPr>
        <p:spPr>
          <a:xfrm>
            <a:off x="2190513" y="4130278"/>
            <a:ext cx="4762976" cy="839153"/>
          </a:xfrm>
        </p:spPr>
        <p:txBody>
          <a:bodyPr vert="horz" wrap="square" lIns="90170" tIns="0" rIns="90170" bIns="46990" rtlCol="0" anchor="t" anchorCtr="0">
            <a:normAutofit/>
          </a:bodyPr>
          <a:lstStyle>
            <a:lvl1pPr marL="0" indent="0" algn="ctr">
              <a:buNone/>
              <a:defRPr lang="zh-CN" altLang="en-US" sz="1800" spc="200">
                <a:ln>
                  <a:noFill/>
                </a:ln>
                <a:solidFill>
                  <a:schemeClr val="dk1">
                    <a:lumMod val="85000"/>
                    <a:lumOff val="1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spcAft>
                <a:spcPts val="0"/>
              </a:spcAft>
              <a:buClrTx/>
              <a:buSzTx/>
            </a:pPr>
            <a:r>
              <a:rPr lang="zh-CN" altLang="en-US"/>
              <a:t>单击此处编辑副标题</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3"/>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1pPr>
            <a:lvl2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2pPr>
            <a:lvl3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3pPr>
            <a:lvl4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4pPr>
            <a:lvl5pPr eaLnBrk="1" fontAlgn="auto" latinLnBrk="0" hangingPunct="1">
              <a:defRPr sz="160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3"/>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dk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5623560" y="1986073"/>
            <a:ext cx="3291840" cy="2885855"/>
          </a:xfrm>
          <a:prstGeom prst="rect">
            <a:avLst/>
          </a:prstGeom>
        </p:spPr>
      </p:pic>
      <p:sp>
        <p:nvSpPr>
          <p:cNvPr id="6" name="任意多边形 6"/>
          <p:cNvSpPr/>
          <p:nvPr userDrawn="1">
            <p:custDataLst>
              <p:tags r:id="rId2"/>
            </p:custDataLst>
          </p:nvPr>
        </p:nvSpPr>
        <p:spPr>
          <a:xfrm flipH="1">
            <a:off x="0" y="857250"/>
            <a:ext cx="5484971" cy="51435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bg1"/>
              </a:solidFill>
            </a:endParaRPr>
          </a:p>
        </p:txBody>
      </p:sp>
      <p:sp>
        <p:nvSpPr>
          <p:cNvPr id="2" name="标题 1"/>
          <p:cNvSpPr>
            <a:spLocks noGrp="1"/>
          </p:cNvSpPr>
          <p:nvPr>
            <p:ph type="title"/>
            <p:custDataLst>
              <p:tags r:id="rId3"/>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3"/>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2023/8/21</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竖排标题 1"/>
          <p:cNvSpPr>
            <a:spLocks noGrp="1"/>
          </p:cNvSpPr>
          <p:nvPr>
            <p:ph type="title" orient="vert"/>
            <p:custDataLst>
              <p:tags r:id="rId3"/>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dk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1571625"/>
            <a:ext cx="7371076" cy="4041680"/>
          </a:xfrm>
        </p:spPr>
        <p:txBody>
          <a:bodyPr vert="eaVert" wrap="square">
            <a:normAutofit/>
          </a:bodyPr>
          <a:lstStyle>
            <a:lvl1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3" name="日期占位符 2"/>
          <p:cNvSpPr>
            <a:spLocks noGrp="1"/>
          </p:cNvSpPr>
          <p:nvPr>
            <p:ph type="dt" sz="half" idx="10"/>
            <p:custDataLst>
              <p:tags r:id="rId3"/>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8" y="1571631"/>
            <a:ext cx="8139178" cy="4041680"/>
          </a:xfrm>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vl2pPr>
              <a:defRPr>
                <a:solidFill>
                  <a:schemeClr val="dk1">
                    <a:lumMod val="85000"/>
                    <a:lumOff val="15000"/>
                  </a:schemeClr>
                </a:solidFill>
                <a:latin typeface="Arial" panose="020B0604020202020204" pitchFamily="34" charset="0"/>
                <a:ea typeface="微软雅黑" panose="020B0503020204020204" charset="-122"/>
              </a:defRPr>
            </a:lvl2pPr>
            <a:lvl3pPr>
              <a:defRPr>
                <a:solidFill>
                  <a:schemeClr val="dk1">
                    <a:lumMod val="85000"/>
                    <a:lumOff val="15000"/>
                  </a:schemeClr>
                </a:solidFill>
                <a:latin typeface="Arial" panose="020B0604020202020204" pitchFamily="34" charset="0"/>
                <a:ea typeface="微软雅黑" panose="020B0503020204020204" charset="-122"/>
              </a:defRPr>
            </a:lvl3pPr>
            <a:lvl4pPr>
              <a:defRPr>
                <a:solidFill>
                  <a:schemeClr val="dk1">
                    <a:lumMod val="85000"/>
                    <a:lumOff val="15000"/>
                  </a:schemeClr>
                </a:solidFill>
                <a:latin typeface="Arial" panose="020B0604020202020204" pitchFamily="34" charset="0"/>
                <a:ea typeface="微软雅黑" panose="020B0503020204020204" charset="-122"/>
              </a:defRPr>
            </a:lvl4pPr>
            <a:lvl5pPr>
              <a:defRPr>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日期占位符 2"/>
          <p:cNvSpPr>
            <a:spLocks noGrp="1"/>
          </p:cNvSpPr>
          <p:nvPr>
            <p:ph type="dt" sz="half" idx="10"/>
            <p:custDataLst>
              <p:tags r:id="rId2"/>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3"/>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5"/>
            </p:custDataLst>
          </p:nvPr>
        </p:nvSpPr>
        <p:spPr>
          <a:xfrm>
            <a:off x="2400776" y="2505075"/>
            <a:ext cx="4342448" cy="1049179"/>
          </a:xfrm>
        </p:spPr>
        <p:txBody>
          <a:bodyPr vert="horz" wrap="square" lIns="90170" tIns="46990" rIns="90170" bIns="0" rtlCol="0" anchor="b" anchorCtr="0">
            <a:normAutofit/>
          </a:bodyPr>
          <a:lstStyle>
            <a:lvl1pPr marL="0" indent="0" algn="ctr">
              <a:buFont typeface="Arial" panose="020B0604020202020204" pitchFamily="34" charset="0"/>
              <a:buNone/>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7" name="文本占位符 6"/>
          <p:cNvSpPr>
            <a:spLocks noGrp="1"/>
          </p:cNvSpPr>
          <p:nvPr>
            <p:ph type="body" idx="14" hasCustomPrompt="1"/>
            <p:custDataLst>
              <p:tags r:id="rId6"/>
            </p:custDataLst>
          </p:nvPr>
        </p:nvSpPr>
        <p:spPr>
          <a:xfrm>
            <a:off x="2405063" y="3634264"/>
            <a:ext cx="4333875" cy="336233"/>
          </a:xfrm>
        </p:spPr>
        <p:txBody>
          <a:bodyPr vert="horz" wrap="square" lIns="90170" tIns="0" rIns="90170" bIns="46990" rtlCol="0" anchor="ctr" anchorCtr="0">
            <a:normAutofit/>
          </a:bodyPr>
          <a:lstStyle>
            <a:lvl1pPr marL="0" indent="0" algn="ctr">
              <a:buFont typeface="Arial" panose="020B0604020202020204" pitchFamily="34" charset="0"/>
              <a:buNone/>
              <a:defRPr lang="zh-CN" altLang="en-US" sz="2000" spc="3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dirty="0"/>
              <a:t>单击此处编辑文本</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3"/>
            </p:custDataLst>
          </p:nvPr>
        </p:nvSpPr>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1085107"/>
            <a:ext cx="8705888" cy="4687787"/>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hasCustomPrompt="1"/>
            <p:custDataLst>
              <p:tags r:id="rId4"/>
            </p:custDataLst>
          </p:nvPr>
        </p:nvSpPr>
        <p:spPr>
          <a:xfrm>
            <a:off x="961200" y="1794150"/>
            <a:ext cx="7219800" cy="542700"/>
          </a:xfrm>
        </p:spPr>
        <p:txBody>
          <a:bodyPr wrap="square" anchor="ctr">
            <a:normAutofit/>
          </a:bodyPr>
          <a:lstStyle>
            <a:lvl1pPr>
              <a:defRPr sz="32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479950"/>
            <a:ext cx="7219950" cy="2583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857250"/>
            <a:ext cx="3618452" cy="51435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hasCustomPrompt="1"/>
            <p:custDataLst>
              <p:tags r:id="rId3"/>
            </p:custDataLst>
          </p:nvPr>
        </p:nvSpPr>
        <p:spPr>
          <a:xfrm>
            <a:off x="437400" y="1435050"/>
            <a:ext cx="2970000" cy="661500"/>
          </a:xfrm>
        </p:spPr>
        <p:txBody>
          <a:bodyPr wrap="square" anchor="ctr" anchorCtr="0">
            <a:normAutofit/>
          </a:bodyPr>
          <a:lstStyle>
            <a:lvl1pPr>
              <a:defRPr sz="36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180250"/>
            <a:ext cx="2967300" cy="3069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34704"/>
            <a:ext cx="4860000" cy="381595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857250"/>
            <a:ext cx="9144000" cy="199825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4"/>
            </p:custDataLst>
          </p:nvPr>
        </p:nvSpPr>
        <p:spPr>
          <a:xfrm>
            <a:off x="459000" y="1443150"/>
            <a:ext cx="8232300" cy="469800"/>
          </a:xfrm>
        </p:spPr>
        <p:txBody>
          <a:bodyPr wrap="square" anchor="ctr">
            <a:normAutofit/>
          </a:bodyPr>
          <a:lstStyle>
            <a:lvl1pPr algn="ctr">
              <a:defRPr sz="36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2101950"/>
            <a:ext cx="8231981" cy="621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963250"/>
            <a:ext cx="8224200" cy="25731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4628978"/>
            <a:ext cx="9144000" cy="137177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标题 1"/>
          <p:cNvSpPr>
            <a:spLocks noGrp="1"/>
          </p:cNvSpPr>
          <p:nvPr>
            <p:ph type="title"/>
            <p:custDataLst>
              <p:tags r:id="rId4"/>
            </p:custDataLst>
          </p:nvPr>
        </p:nvSpPr>
        <p:spPr>
          <a:xfrm>
            <a:off x="453600" y="1359450"/>
            <a:ext cx="8232300" cy="423900"/>
          </a:xfrm>
        </p:spPr>
        <p:txBody>
          <a:bodyPr wrap="square" anchor="ctr" anchorCtr="0">
            <a:normAutofit/>
          </a:bodyPr>
          <a:lstStyle>
            <a:lvl1pPr algn="ctr">
              <a:defRPr sz="32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118150"/>
            <a:ext cx="8243100" cy="24084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4742550"/>
            <a:ext cx="8251200" cy="7587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857250"/>
            <a:ext cx="9144000" cy="68580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5527119"/>
            <a:ext cx="540068" cy="473630"/>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5527119"/>
            <a:ext cx="540068" cy="473630"/>
          </a:xfrm>
          <a:prstGeom prst="rect">
            <a:avLst/>
          </a:prstGeom>
        </p:spPr>
      </p:pic>
      <p:sp>
        <p:nvSpPr>
          <p:cNvPr id="2" name="标题 1"/>
          <p:cNvSpPr>
            <a:spLocks noGrp="1"/>
          </p:cNvSpPr>
          <p:nvPr>
            <p:ph type="title"/>
            <p:custDataLst>
              <p:tags r:id="rId4"/>
            </p:custDataLst>
          </p:nvPr>
        </p:nvSpPr>
        <p:spPr>
          <a:xfrm>
            <a:off x="434700" y="1035450"/>
            <a:ext cx="8278200" cy="331473"/>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104650"/>
            <a:ext cx="40068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104650"/>
            <a:ext cx="4025700" cy="21708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vl2pPr>
              <a:defRPr baseline="0">
                <a:solidFill>
                  <a:schemeClr val="dk1">
                    <a:lumMod val="85000"/>
                    <a:lumOff val="15000"/>
                  </a:schemeClr>
                </a:solidFill>
                <a:latin typeface="Arial" panose="020B0604020202020204" pitchFamily="34" charset="0"/>
                <a:ea typeface="微软雅黑" panose="020B0503020204020204" charset="-122"/>
              </a:defRPr>
            </a:lvl2pPr>
            <a:lvl3pPr>
              <a:defRPr baseline="0">
                <a:solidFill>
                  <a:schemeClr val="dk1">
                    <a:lumMod val="85000"/>
                    <a:lumOff val="15000"/>
                  </a:schemeClr>
                </a:solidFill>
                <a:latin typeface="Arial" panose="020B0604020202020204" pitchFamily="34" charset="0"/>
                <a:ea typeface="微软雅黑" panose="020B0503020204020204" charset="-122"/>
              </a:defRPr>
            </a:lvl3pPr>
            <a:lvl4pPr>
              <a:defRPr baseline="0">
                <a:solidFill>
                  <a:schemeClr val="dk1">
                    <a:lumMod val="85000"/>
                    <a:lumOff val="15000"/>
                  </a:schemeClr>
                </a:solidFill>
                <a:latin typeface="Arial" panose="020B0604020202020204" pitchFamily="34" charset="0"/>
                <a:ea typeface="微软雅黑" panose="020B0503020204020204" charset="-122"/>
              </a:defRPr>
            </a:lvl4pPr>
            <a:lvl5pPr>
              <a:defRPr baseline="0">
                <a:solidFill>
                  <a:schemeClr val="dk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469850"/>
            <a:ext cx="40068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467150"/>
            <a:ext cx="4025700" cy="585900"/>
          </a:xfrm>
        </p:spPr>
        <p:txBody>
          <a:bodyPr wrap="square">
            <a:normAutofit/>
          </a:bodyPr>
          <a:lstStyle>
            <a:lvl1pP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2518"/>
            <a:ext cx="9144000" cy="3712964"/>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endParaRPr>
          </a:p>
        </p:txBody>
      </p:sp>
      <p:pic>
        <p:nvPicPr>
          <p:cNvPr id="9" name="图片 8"/>
          <p:cNvPicPr/>
          <p:nvPr userDrawn="1">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7928848" y="4935081"/>
            <a:ext cx="1215152" cy="1065669"/>
          </a:xfrm>
          <a:prstGeom prst="rect">
            <a:avLst/>
          </a:prstGeom>
        </p:spPr>
      </p:pic>
      <p:pic>
        <p:nvPicPr>
          <p:cNvPr id="8" name="图片 7"/>
          <p:cNvPicPr/>
          <p:nvPr userDrawn="1">
            <p:custDataLst>
              <p:tags r:id="rId3"/>
            </p:custDataLst>
          </p:nvPr>
        </p:nvPicPr>
        <p:blipFill>
          <a:blip r:embed="rId12" r:link="rId13">
            <a:extLst>
              <a:ext uri="{28A0092B-C50C-407E-A947-70E740481C1C}">
                <a14:useLocalDpi xmlns:a14="http://schemas.microsoft.com/office/drawing/2010/main" val="0"/>
              </a:ext>
            </a:extLst>
          </a:blip>
          <a:stretch>
            <a:fillRect/>
          </a:stretch>
        </p:blipFill>
        <p:spPr>
          <a:xfrm>
            <a:off x="0" y="4935081"/>
            <a:ext cx="1215152" cy="1065669"/>
          </a:xfrm>
          <a:prstGeom prst="rect">
            <a:avLst/>
          </a:prstGeom>
        </p:spPr>
      </p:pic>
      <p:sp>
        <p:nvSpPr>
          <p:cNvPr id="2" name="标题 1"/>
          <p:cNvSpPr>
            <a:spLocks noGrp="1"/>
          </p:cNvSpPr>
          <p:nvPr>
            <p:ph type="title" hasCustomPrompt="1"/>
            <p:custDataLst>
              <p:tags r:id="rId4"/>
            </p:custDataLst>
          </p:nvPr>
        </p:nvSpPr>
        <p:spPr>
          <a:xfrm>
            <a:off x="1142100" y="1861650"/>
            <a:ext cx="6858000" cy="1790100"/>
          </a:xfrm>
        </p:spPr>
        <p:txBody>
          <a:bodyPr wrap="square" anchor="b">
            <a:normAutofit/>
          </a:bodyPr>
          <a:lstStyle>
            <a:lvl1pPr algn="ctr">
              <a:defRPr sz="6000" baseline="0">
                <a:solidFill>
                  <a:schemeClr val="dk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3754350"/>
            <a:ext cx="6858000" cy="1242000"/>
          </a:xfrm>
        </p:spPr>
        <p:txBody>
          <a:bodyPr wrap="square">
            <a:normAutofit/>
          </a:bodyPr>
          <a:lstStyle>
            <a:lvl1pPr algn="ctr">
              <a:defRPr baseline="0">
                <a:solidFill>
                  <a:schemeClr val="dk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14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14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13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ags" Target="../tags/tag14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142.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dk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dk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2023/8/21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dk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dk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dk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61.xml"/><Relationship Id="rId7" Type="http://schemas.openxmlformats.org/officeDocument/2006/relationships/tags" Target="../tags/tag365.xml"/><Relationship Id="rId12" Type="http://schemas.openxmlformats.org/officeDocument/2006/relationships/image" Target="../media/image3.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63.xml"/><Relationship Id="rId10" Type="http://schemas.openxmlformats.org/officeDocument/2006/relationships/image" Target="../media/image2.png"/><Relationship Id="rId4" Type="http://schemas.openxmlformats.org/officeDocument/2006/relationships/tags" Target="../tags/tag362.xml"/><Relationship Id="rId9" Type="http://schemas.openxmlformats.org/officeDocument/2006/relationships/notesSlide" Target="../notesSlides/notesSlide10.xml"/><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68.xml"/><Relationship Id="rId7" Type="http://schemas.openxmlformats.org/officeDocument/2006/relationships/tags" Target="../tags/tag372.xml"/><Relationship Id="rId12" Type="http://schemas.openxmlformats.org/officeDocument/2006/relationships/image" Target="../media/image3.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70.xml"/><Relationship Id="rId10" Type="http://schemas.openxmlformats.org/officeDocument/2006/relationships/image" Target="../media/image2.png"/><Relationship Id="rId4" Type="http://schemas.openxmlformats.org/officeDocument/2006/relationships/tags" Target="../tags/tag369.xml"/><Relationship Id="rId9" Type="http://schemas.openxmlformats.org/officeDocument/2006/relationships/notesSlide" Target="../notesSlides/notesSlide11.xml"/><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75.xml"/><Relationship Id="rId7" Type="http://schemas.openxmlformats.org/officeDocument/2006/relationships/tags" Target="../tags/tag379.xml"/><Relationship Id="rId12" Type="http://schemas.openxmlformats.org/officeDocument/2006/relationships/image" Target="../media/image3.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77.xml"/><Relationship Id="rId15" Type="http://schemas.openxmlformats.org/officeDocument/2006/relationships/image" Target="../media/image15.png"/><Relationship Id="rId10" Type="http://schemas.openxmlformats.org/officeDocument/2006/relationships/image" Target="../media/image2.png"/><Relationship Id="rId4" Type="http://schemas.openxmlformats.org/officeDocument/2006/relationships/tags" Target="../tags/tag376.xml"/><Relationship Id="rId9" Type="http://schemas.openxmlformats.org/officeDocument/2006/relationships/notesSlide" Target="../notesSlides/notesSlide12.xml"/><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image" Target="../media/image3.png"/><Relationship Id="rId17" Type="http://schemas.openxmlformats.org/officeDocument/2006/relationships/image" Target="../media/image14.png"/><Relationship Id="rId2" Type="http://schemas.openxmlformats.org/officeDocument/2006/relationships/tags" Target="../tags/tag381.xml"/><Relationship Id="rId16" Type="http://schemas.openxmlformats.org/officeDocument/2006/relationships/image" Target="../media/image13.png"/><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84.xml"/><Relationship Id="rId1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tags" Target="../tags/tag383.xml"/><Relationship Id="rId9" Type="http://schemas.openxmlformats.org/officeDocument/2006/relationships/notesSlide" Target="../notesSlides/notesSlide13.xml"/><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89.xml"/><Relationship Id="rId7" Type="http://schemas.openxmlformats.org/officeDocument/2006/relationships/tags" Target="../tags/tag393.xml"/><Relationship Id="rId12" Type="http://schemas.openxmlformats.org/officeDocument/2006/relationships/image" Target="../media/image3.png"/><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91.xml"/><Relationship Id="rId15" Type="http://schemas.openxmlformats.org/officeDocument/2006/relationships/image" Target="../media/image18.svg"/><Relationship Id="rId10" Type="http://schemas.openxmlformats.org/officeDocument/2006/relationships/image" Target="../media/image2.png"/><Relationship Id="rId4" Type="http://schemas.openxmlformats.org/officeDocument/2006/relationships/tags" Target="../tags/tag390.xml"/><Relationship Id="rId9" Type="http://schemas.openxmlformats.org/officeDocument/2006/relationships/notesSlide" Target="../notesSlides/notesSlide14.xml"/><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95.xml"/><Relationship Id="rId1" Type="http://schemas.openxmlformats.org/officeDocument/2006/relationships/tags" Target="../tags/tag394.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tags" Target="../tags/tag408.xml"/><Relationship Id="rId18" Type="http://schemas.openxmlformats.org/officeDocument/2006/relationships/tags" Target="../tags/tag413.xml"/><Relationship Id="rId3" Type="http://schemas.openxmlformats.org/officeDocument/2006/relationships/tags" Target="../tags/tag398.xml"/><Relationship Id="rId21" Type="http://schemas.openxmlformats.org/officeDocument/2006/relationships/notesSlide" Target="../notesSlides/notesSlide16.xml"/><Relationship Id="rId7" Type="http://schemas.openxmlformats.org/officeDocument/2006/relationships/tags" Target="../tags/tag402.xml"/><Relationship Id="rId12" Type="http://schemas.openxmlformats.org/officeDocument/2006/relationships/tags" Target="../tags/tag407.xml"/><Relationship Id="rId17" Type="http://schemas.openxmlformats.org/officeDocument/2006/relationships/tags" Target="../tags/tag412.xml"/><Relationship Id="rId25"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97.xml"/><Relationship Id="rId16" Type="http://schemas.openxmlformats.org/officeDocument/2006/relationships/tags" Target="../tags/tag411.xml"/><Relationship Id="rId20" Type="http://schemas.openxmlformats.org/officeDocument/2006/relationships/slideLayout" Target="../slideLayouts/slideLayout36.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tags" Target="../tags/tag406.xml"/><Relationship Id="rId24" Type="http://schemas.openxmlformats.org/officeDocument/2006/relationships/image" Target="../media/image3.png"/><Relationship Id="rId5" Type="http://schemas.openxmlformats.org/officeDocument/2006/relationships/tags" Target="../tags/tag400.xml"/><Relationship Id="rId15" Type="http://schemas.openxmlformats.org/officeDocument/2006/relationships/tags" Target="../tags/tag410.xml"/><Relationship Id="rId23" Type="http://schemas.openxmlformats.org/officeDocument/2006/relationships/image" Target="file:///C:\Users\1V994W2\PycharmProjects\PPT_Background_Generation/pic_temp/0_pic_quater_left_up.png" TargetMode="External"/><Relationship Id="rId10" Type="http://schemas.openxmlformats.org/officeDocument/2006/relationships/tags" Target="../tags/tag405.xml"/><Relationship Id="rId19" Type="http://schemas.openxmlformats.org/officeDocument/2006/relationships/tags" Target="../tags/tag414.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 Id="rId2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416.xml"/><Relationship Id="rId1" Type="http://schemas.openxmlformats.org/officeDocument/2006/relationships/tags" Target="../tags/tag415.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19.xml"/><Relationship Id="rId7" Type="http://schemas.openxmlformats.org/officeDocument/2006/relationships/tags" Target="../tags/tag423.xml"/><Relationship Id="rId12" Type="http://schemas.openxmlformats.org/officeDocument/2006/relationships/image" Target="../media/image3.png"/><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tags" Target="../tags/tag422.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421.xml"/><Relationship Id="rId15" Type="http://schemas.openxmlformats.org/officeDocument/2006/relationships/image" Target="../media/image20.svg"/><Relationship Id="rId10" Type="http://schemas.openxmlformats.org/officeDocument/2006/relationships/image" Target="../media/image2.png"/><Relationship Id="rId4" Type="http://schemas.openxmlformats.org/officeDocument/2006/relationships/tags" Target="../tags/tag420.xml"/><Relationship Id="rId9" Type="http://schemas.openxmlformats.org/officeDocument/2006/relationships/notesSlide" Target="../notesSlides/notesSlide18.xml"/><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21.jpeg"/><Relationship Id="rId3" Type="http://schemas.openxmlformats.org/officeDocument/2006/relationships/tags" Target="../tags/tag426.xml"/><Relationship Id="rId7" Type="http://schemas.openxmlformats.org/officeDocument/2006/relationships/slideLayout" Target="../slideLayouts/slideLayout3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image" Target="../media/image3.png"/><Relationship Id="rId5" Type="http://schemas.openxmlformats.org/officeDocument/2006/relationships/tags" Target="../tags/tag428.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427.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tags" Target="../tags/tag291.xml"/><Relationship Id="rId18" Type="http://schemas.openxmlformats.org/officeDocument/2006/relationships/tags" Target="../tags/tag296.xml"/><Relationship Id="rId3" Type="http://schemas.openxmlformats.org/officeDocument/2006/relationships/tags" Target="../tags/tag281.xml"/><Relationship Id="rId21" Type="http://schemas.openxmlformats.org/officeDocument/2006/relationships/notesSlide" Target="../notesSlides/notesSlide2.xml"/><Relationship Id="rId7" Type="http://schemas.openxmlformats.org/officeDocument/2006/relationships/tags" Target="../tags/tag285.xml"/><Relationship Id="rId12" Type="http://schemas.openxmlformats.org/officeDocument/2006/relationships/tags" Target="../tags/tag290.xml"/><Relationship Id="rId17" Type="http://schemas.openxmlformats.org/officeDocument/2006/relationships/tags" Target="../tags/tag295.xml"/><Relationship Id="rId2" Type="http://schemas.openxmlformats.org/officeDocument/2006/relationships/tags" Target="../tags/tag280.xml"/><Relationship Id="rId16" Type="http://schemas.openxmlformats.org/officeDocument/2006/relationships/tags" Target="../tags/tag294.xml"/><Relationship Id="rId20" Type="http://schemas.openxmlformats.org/officeDocument/2006/relationships/slideLayout" Target="../slideLayouts/slideLayout35.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tags" Target="../tags/tag289.xml"/><Relationship Id="rId5" Type="http://schemas.openxmlformats.org/officeDocument/2006/relationships/tags" Target="../tags/tag283.xml"/><Relationship Id="rId15" Type="http://schemas.openxmlformats.org/officeDocument/2006/relationships/tags" Target="../tags/tag293.xml"/><Relationship Id="rId23" Type="http://schemas.openxmlformats.org/officeDocument/2006/relationships/image" Target="../media/image7.svg"/><Relationship Id="rId10" Type="http://schemas.openxmlformats.org/officeDocument/2006/relationships/tags" Target="../tags/tag288.xml"/><Relationship Id="rId19" Type="http://schemas.openxmlformats.org/officeDocument/2006/relationships/tags" Target="../tags/tag297.xml"/><Relationship Id="rId4" Type="http://schemas.openxmlformats.org/officeDocument/2006/relationships/tags" Target="../tags/tag282.xml"/><Relationship Id="rId9" Type="http://schemas.openxmlformats.org/officeDocument/2006/relationships/tags" Target="../tags/tag287.xml"/><Relationship Id="rId14" Type="http://schemas.openxmlformats.org/officeDocument/2006/relationships/tags" Target="../tags/tag292.xml"/><Relationship Id="rId22"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slideLayout" Target="../slideLayouts/slideLayout36.xml"/><Relationship Id="rId1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image" Target="../media/image3.png"/><Relationship Id="rId2" Type="http://schemas.openxmlformats.org/officeDocument/2006/relationships/tags" Target="../tags/tag301.xml"/><Relationship Id="rId16" Type="http://schemas.openxmlformats.org/officeDocument/2006/relationships/image" Target="file:///C:\Users\1V994W2\PycharmProjects\PPT_Background_Generation/pic_temp/0_pic_quater_left_up.png" TargetMode="External"/><Relationship Id="rId20" Type="http://schemas.openxmlformats.org/officeDocument/2006/relationships/image" Target="../media/image9.svg"/><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image" Target="../media/image2.png"/><Relationship Id="rId10" Type="http://schemas.openxmlformats.org/officeDocument/2006/relationships/tags" Target="../tags/tag309.xml"/><Relationship Id="rId19" Type="http://schemas.openxmlformats.org/officeDocument/2006/relationships/image" Target="../media/image8.png"/><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13.xml"/><Relationship Id="rId1" Type="http://schemas.openxmlformats.org/officeDocument/2006/relationships/tags" Target="../tags/tag31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image" Target="../media/image3.png"/><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image" Target="../media/image2.png"/><Relationship Id="rId5" Type="http://schemas.openxmlformats.org/officeDocument/2006/relationships/tags" Target="../tags/tag318.xml"/><Relationship Id="rId15" Type="http://schemas.openxmlformats.org/officeDocument/2006/relationships/image" Target="../media/image10.png"/><Relationship Id="rId10" Type="http://schemas.openxmlformats.org/officeDocument/2006/relationships/notesSlide" Target="../notesSlides/notesSlide6.xml"/><Relationship Id="rId4" Type="http://schemas.openxmlformats.org/officeDocument/2006/relationships/tags" Target="../tags/tag317.xml"/><Relationship Id="rId9" Type="http://schemas.openxmlformats.org/officeDocument/2006/relationships/slideLayout" Target="../slideLayouts/slideLayout36.xml"/><Relationship Id="rId14" Type="http://schemas.openxmlformats.org/officeDocument/2006/relationships/image" Target="file:///C:\Users\1V994W2\PycharmProjects\PPT_Background_Generation/pic_temp/1_pic_quater_right_up.png"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3" Type="http://schemas.openxmlformats.org/officeDocument/2006/relationships/tags" Target="../tags/tag336.xml"/><Relationship Id="rId18" Type="http://schemas.openxmlformats.org/officeDocument/2006/relationships/tags" Target="../tags/tag341.xml"/><Relationship Id="rId26" Type="http://schemas.openxmlformats.org/officeDocument/2006/relationships/tags" Target="../tags/tag349.xml"/><Relationship Id="rId3" Type="http://schemas.openxmlformats.org/officeDocument/2006/relationships/tags" Target="../tags/tag326.xml"/><Relationship Id="rId21" Type="http://schemas.openxmlformats.org/officeDocument/2006/relationships/tags" Target="../tags/tag344.xml"/><Relationship Id="rId34"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tags" Target="../tags/tag340.xml"/><Relationship Id="rId25" Type="http://schemas.openxmlformats.org/officeDocument/2006/relationships/tags" Target="../tags/tag348.xml"/><Relationship Id="rId33" Type="http://schemas.openxmlformats.org/officeDocument/2006/relationships/image" Target="../media/image3.png"/><Relationship Id="rId2" Type="http://schemas.openxmlformats.org/officeDocument/2006/relationships/tags" Target="../tags/tag325.xml"/><Relationship Id="rId16" Type="http://schemas.openxmlformats.org/officeDocument/2006/relationships/tags" Target="../tags/tag339.xml"/><Relationship Id="rId20" Type="http://schemas.openxmlformats.org/officeDocument/2006/relationships/tags" Target="../tags/tag343.xml"/><Relationship Id="rId29" Type="http://schemas.openxmlformats.org/officeDocument/2006/relationships/slideLayout" Target="../slideLayouts/slideLayout36.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24" Type="http://schemas.openxmlformats.org/officeDocument/2006/relationships/tags" Target="../tags/tag347.xml"/><Relationship Id="rId32"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28.xml"/><Relationship Id="rId15" Type="http://schemas.openxmlformats.org/officeDocument/2006/relationships/tags" Target="../tags/tag338.xml"/><Relationship Id="rId23" Type="http://schemas.openxmlformats.org/officeDocument/2006/relationships/tags" Target="../tags/tag346.xml"/><Relationship Id="rId28" Type="http://schemas.openxmlformats.org/officeDocument/2006/relationships/tags" Target="../tags/tag351.xml"/><Relationship Id="rId10" Type="http://schemas.openxmlformats.org/officeDocument/2006/relationships/tags" Target="../tags/tag333.xml"/><Relationship Id="rId19" Type="http://schemas.openxmlformats.org/officeDocument/2006/relationships/tags" Target="../tags/tag342.xml"/><Relationship Id="rId31" Type="http://schemas.openxmlformats.org/officeDocument/2006/relationships/image" Target="../media/image2.png"/><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 Id="rId22" Type="http://schemas.openxmlformats.org/officeDocument/2006/relationships/tags" Target="../tags/tag345.xml"/><Relationship Id="rId27" Type="http://schemas.openxmlformats.org/officeDocument/2006/relationships/tags" Target="../tags/tag350.xml"/><Relationship Id="rId30" Type="http://schemas.openxmlformats.org/officeDocument/2006/relationships/notesSlide" Target="../notesSlides/notesSlide8.xml"/><Relationship Id="rId8" Type="http://schemas.openxmlformats.org/officeDocument/2006/relationships/tags" Target="../tags/tag33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image" Target="../media/image3.png"/><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56.xml"/><Relationship Id="rId10" Type="http://schemas.openxmlformats.org/officeDocument/2006/relationships/image" Target="../media/image2.png"/><Relationship Id="rId4" Type="http://schemas.openxmlformats.org/officeDocument/2006/relationships/tags" Target="../tags/tag355.xml"/><Relationship Id="rId9" Type="http://schemas.openxmlformats.org/officeDocument/2006/relationships/notesSlide" Target="../notesSlides/notesSlide9.xml"/><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3"/>
            <p:custDataLst>
              <p:tags r:id="rId2"/>
            </p:custDataLst>
          </p:nvPr>
        </p:nvSpPr>
        <p:spPr>
          <a:xfrm>
            <a:off x="1730057" y="1988820"/>
            <a:ext cx="5683885" cy="1440180"/>
          </a:xfrm>
        </p:spPr>
        <p:txBody>
          <a:bodyPr>
            <a:normAutofit/>
          </a:bodyPr>
          <a:lstStyle/>
          <a:p>
            <a:r>
              <a:rPr lang="zh-CN" altLang="en-US" sz="3600" dirty="0">
                <a:solidFill>
                  <a:schemeClr val="accent1"/>
                </a:solidFill>
              </a:rPr>
              <a:t>风电功率可视化</a:t>
            </a:r>
            <a:br>
              <a:rPr lang="en-US" altLang="zh-CN" sz="3600" dirty="0">
                <a:solidFill>
                  <a:schemeClr val="accent1"/>
                </a:solidFill>
              </a:rPr>
            </a:br>
            <a:r>
              <a:rPr lang="zh-CN" altLang="en-US" sz="3600" dirty="0">
                <a:solidFill>
                  <a:schemeClr val="accent1"/>
                </a:solidFill>
              </a:rPr>
              <a:t>软件开发</a:t>
            </a:r>
          </a:p>
        </p:txBody>
      </p:sp>
      <p:sp>
        <p:nvSpPr>
          <p:cNvPr id="4" name="副标题 3"/>
          <p:cNvSpPr>
            <a:spLocks noGrp="1"/>
          </p:cNvSpPr>
          <p:nvPr>
            <p:ph type="subTitle" idx="14"/>
            <p:custDataLst>
              <p:tags r:id="rId3"/>
            </p:custDataLst>
          </p:nvPr>
        </p:nvSpPr>
        <p:spPr>
          <a:xfrm>
            <a:off x="5652135" y="4725035"/>
            <a:ext cx="2627630" cy="1450340"/>
          </a:xfrm>
        </p:spPr>
        <p:txBody>
          <a:bodyPr>
            <a:normAutofit fontScale="92500"/>
          </a:bodyPr>
          <a:lstStyle/>
          <a:p>
            <a:pPr algn="l"/>
            <a:endParaRPr lang="zh-CN" altLang="en-US" dirty="0">
              <a:solidFill>
                <a:schemeClr val="dk1">
                  <a:lumMod val="65000"/>
                  <a:lumOff val="35000"/>
                </a:schemeClr>
              </a:solidFill>
            </a:endParaRPr>
          </a:p>
          <a:p>
            <a:pPr algn="l"/>
            <a:r>
              <a:rPr lang="zh-CN" altLang="en-US" dirty="0">
                <a:solidFill>
                  <a:schemeClr val="dk1">
                    <a:lumMod val="65000"/>
                    <a:lumOff val="35000"/>
                  </a:schemeClr>
                </a:solidFill>
              </a:rPr>
              <a:t>汇报人：曲嘉骏</a:t>
            </a:r>
          </a:p>
          <a:p>
            <a:pPr algn="l"/>
            <a:r>
              <a:rPr dirty="0">
                <a:solidFill>
                  <a:schemeClr val="dk1">
                    <a:lumMod val="65000"/>
                    <a:lumOff val="35000"/>
                  </a:schemeClr>
                </a:solidFill>
                <a:sym typeface="+mn-ea"/>
              </a:rPr>
              <a:t>组名：带我飞</a:t>
            </a:r>
            <a:endParaRPr lang="en-US" dirty="0">
              <a:solidFill>
                <a:schemeClr val="dk1">
                  <a:lumMod val="65000"/>
                  <a:lumOff val="35000"/>
                </a:schemeClr>
              </a:solidFill>
              <a:sym typeface="+mn-ea"/>
            </a:endParaRPr>
          </a:p>
          <a:p>
            <a:pPr algn="l"/>
            <a:r>
              <a:rPr lang="zh-CN" altLang="en-US" dirty="0">
                <a:solidFill>
                  <a:schemeClr val="dk1">
                    <a:lumMod val="65000"/>
                    <a:lumOff val="35000"/>
                  </a:schemeClr>
                </a:solidFill>
              </a:rPr>
              <a:t>董启翰 李俊昊 曲嘉骏 王乐天</a:t>
            </a:r>
          </a:p>
        </p:txBody>
      </p:sp>
      <p:sp>
        <p:nvSpPr>
          <p:cNvPr id="2" name="文本框 1"/>
          <p:cNvSpPr txBox="1"/>
          <p:nvPr/>
        </p:nvSpPr>
        <p:spPr>
          <a:xfrm>
            <a:off x="4356100" y="3789045"/>
            <a:ext cx="3401695" cy="919480"/>
          </a:xfrm>
          <a:prstGeom prst="rect">
            <a:avLst/>
          </a:prstGeom>
          <a:noFill/>
        </p:spPr>
        <p:txBody>
          <a:bodyPr wrap="square" rtlCol="0">
            <a:noAutofit/>
          </a:bodyPr>
          <a:lstStyle/>
          <a:p>
            <a:endParaRPr lang="zh-CN" altLang="en-US" dirty="0"/>
          </a:p>
        </p:txBody>
      </p:sp>
      <p:sp>
        <p:nvSpPr>
          <p:cNvPr id="5" name="文本框 4">
            <a:extLst>
              <a:ext uri="{FF2B5EF4-FFF2-40B4-BE49-F238E27FC236}">
                <a16:creationId xmlns:a16="http://schemas.microsoft.com/office/drawing/2014/main" id="{DC1F2B21-9377-4375-1C98-7F68905F99FF}"/>
              </a:ext>
            </a:extLst>
          </p:cNvPr>
          <p:cNvSpPr txBox="1"/>
          <p:nvPr/>
        </p:nvSpPr>
        <p:spPr>
          <a:xfrm>
            <a:off x="4932040" y="3760444"/>
            <a:ext cx="2304256" cy="461665"/>
          </a:xfrm>
          <a:prstGeom prst="rect">
            <a:avLst/>
          </a:prstGeom>
          <a:noFill/>
        </p:spPr>
        <p:txBody>
          <a:bodyPr wrap="square" rtlCol="0">
            <a:spAutoFit/>
          </a:bodyPr>
          <a:lstStyle/>
          <a:p>
            <a:r>
              <a:rPr lang="zh-CN" altLang="en-US" sz="2400" dirty="0"/>
              <a:t>开题答辩</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66"/>
    </mc:Choice>
    <mc:Fallback>
      <p:transition spd="slow" advTm="68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a:t>
            </a:r>
            <a:r>
              <a:rPr lang="zh-CN" altLang="en-US" sz="1500" b="1" dirty="0">
                <a:solidFill>
                  <a:schemeClr val="tx1">
                    <a:lumMod val="85000"/>
                    <a:lumOff val="15000"/>
                  </a:schemeClr>
                </a:solidFill>
                <a:ea typeface="微软雅黑" panose="020B0503020204020204" charset="-122"/>
                <a:sym typeface="Arial" panose="020B0604020202020204" pitchFamily="34" charset="0"/>
              </a:rPr>
              <a:t>处理</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6" name="文本框 5"/>
          <p:cNvSpPr txBox="1"/>
          <p:nvPr/>
        </p:nvSpPr>
        <p:spPr>
          <a:xfrm>
            <a:off x="6061653" y="2606510"/>
            <a:ext cx="2487930" cy="2308324"/>
          </a:xfrm>
          <a:prstGeom prst="rect">
            <a:avLst/>
          </a:prstGeom>
          <a:noFill/>
        </p:spPr>
        <p:txBody>
          <a:bodyPr wrap="square" rtlCol="0">
            <a:spAutoFit/>
          </a:bodyPr>
          <a:lstStyle/>
          <a:p>
            <a:r>
              <a:rPr lang="zh-CN" altLang="en-US" dirty="0"/>
              <a:t>参考实际风机设备相关运行规则筛选正常运行数据</a:t>
            </a:r>
            <a:endParaRPr lang="en-US" altLang="zh-CN" dirty="0"/>
          </a:p>
          <a:p>
            <a:endParaRPr lang="en-US" altLang="zh-CN" dirty="0"/>
          </a:p>
          <a:p>
            <a:r>
              <a:rPr lang="zh-CN" altLang="en-US" dirty="0"/>
              <a:t>使用密度聚类算法（</a:t>
            </a:r>
            <a:r>
              <a:rPr lang="en-US" altLang="zh-CN" dirty="0"/>
              <a:t>DBSCAN</a:t>
            </a:r>
            <a:r>
              <a:rPr lang="zh-CN" altLang="en-US" dirty="0"/>
              <a:t>）得到有效数据点共</a:t>
            </a:r>
            <a:r>
              <a:rPr lang="en-US" altLang="zh-CN" dirty="0"/>
              <a:t>60</a:t>
            </a:r>
            <a:r>
              <a:rPr lang="zh-CN" altLang="en-US" dirty="0"/>
              <a:t>万个</a:t>
            </a:r>
          </a:p>
          <a:p>
            <a:endParaRPr lang="zh-CN" altLang="en-US" dirty="0"/>
          </a:p>
        </p:txBody>
      </p:sp>
      <p:pic>
        <p:nvPicPr>
          <p:cNvPr id="2" name="图片 1">
            <a:extLst>
              <a:ext uri="{FF2B5EF4-FFF2-40B4-BE49-F238E27FC236}">
                <a16:creationId xmlns:a16="http://schemas.microsoft.com/office/drawing/2014/main" id="{533B2D9B-4D00-5590-90B1-D60DF04EE386}"/>
              </a:ext>
            </a:extLst>
          </p:cNvPr>
          <p:cNvPicPr>
            <a:picLocks noChangeAspect="1"/>
          </p:cNvPicPr>
          <p:nvPr/>
        </p:nvPicPr>
        <p:blipFill>
          <a:blip r:embed="rId14"/>
          <a:stretch>
            <a:fillRect/>
          </a:stretch>
        </p:blipFill>
        <p:spPr>
          <a:xfrm>
            <a:off x="545104" y="2435820"/>
            <a:ext cx="5467056" cy="3049265"/>
          </a:xfrm>
          <a:prstGeom prst="rect">
            <a:avLst/>
          </a:prstGeom>
        </p:spPr>
      </p:pic>
    </p:spTree>
    <p:custDataLst>
      <p:tags r:id="rId1"/>
    </p:custDataLst>
    <p:extLst>
      <p:ext uri="{BB962C8B-B14F-4D97-AF65-F5344CB8AC3E}">
        <p14:creationId xmlns:p14="http://schemas.microsoft.com/office/powerpoint/2010/main" val="607930542"/>
      </p:ext>
    </p:extLst>
  </p:cSld>
  <p:clrMapOvr>
    <a:masterClrMapping/>
  </p:clrMapOvr>
  <mc:AlternateContent xmlns:mc="http://schemas.openxmlformats.org/markup-compatibility/2006">
    <mc:Choice xmlns:p14="http://schemas.microsoft.com/office/powerpoint/2010/main" Requires="p14">
      <p:transition spd="slow" p14:dur="2000" advTm="16586"/>
    </mc:Choice>
    <mc:Fallback>
      <p:transition spd="slow" advTm="165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ea typeface="微软雅黑" panose="020B0503020204020204" charset="-122"/>
                <a:sym typeface="Arial" panose="020B0604020202020204" pitchFamily="34" charset="0"/>
              </a:rPr>
              <a:t>模型建立</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3</a:t>
            </a: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a:extLst>
              <a:ext uri="{FF2B5EF4-FFF2-40B4-BE49-F238E27FC236}">
                <a16:creationId xmlns:a16="http://schemas.microsoft.com/office/drawing/2014/main" id="{506FC700-5898-9D62-BA7A-57CD1E61EBB2}"/>
              </a:ext>
            </a:extLst>
          </p:cNvPr>
          <p:cNvSpPr txBox="1"/>
          <p:nvPr/>
        </p:nvSpPr>
        <p:spPr>
          <a:xfrm>
            <a:off x="864523" y="2458871"/>
            <a:ext cx="4572000" cy="2862322"/>
          </a:xfrm>
          <a:prstGeom prst="rect">
            <a:avLst/>
          </a:prstGeom>
          <a:noFill/>
        </p:spPr>
        <p:txBody>
          <a:bodyPr wrap="square">
            <a:spAutoFit/>
          </a:bodyPr>
          <a:lstStyle/>
          <a:p>
            <a:r>
              <a:rPr lang="zh-CN" altLang="en-US" dirty="0"/>
              <a:t>预测模型尝试五种</a:t>
            </a:r>
            <a:r>
              <a:rPr lang="zh-CN" altLang="en-US" dirty="0">
                <a:sym typeface="+mn-ea"/>
              </a:rPr>
              <a:t>神经网络</a:t>
            </a:r>
            <a:r>
              <a:rPr lang="zh-CN" altLang="en-US" dirty="0"/>
              <a:t>：</a:t>
            </a:r>
            <a:endParaRPr lang="en-US" altLang="zh-CN" dirty="0"/>
          </a:p>
          <a:p>
            <a:endParaRPr lang="zh-CN" altLang="en-US" dirty="0"/>
          </a:p>
          <a:p>
            <a:pPr marL="400050" indent="-400050">
              <a:buFont typeface="+mj-lt"/>
              <a:buAutoNum type="romanUcPeriod"/>
            </a:pPr>
            <a:r>
              <a:rPr lang="en-US" altLang="zh-CN" dirty="0"/>
              <a:t>RNN </a:t>
            </a:r>
            <a:r>
              <a:rPr lang="zh-CN" altLang="en-US" dirty="0"/>
              <a:t>循环神经网络</a:t>
            </a:r>
          </a:p>
          <a:p>
            <a:pPr marL="400050" indent="-400050">
              <a:buFont typeface="+mj-lt"/>
              <a:buAutoNum type="romanUcPeriod"/>
            </a:pPr>
            <a:r>
              <a:rPr lang="en-US" altLang="zh-CN" dirty="0"/>
              <a:t>MLP </a:t>
            </a:r>
            <a:r>
              <a:rPr lang="zh-CN" altLang="en-US" dirty="0"/>
              <a:t>人工神经网络</a:t>
            </a:r>
          </a:p>
          <a:p>
            <a:pPr marL="400050" indent="-400050">
              <a:buFont typeface="+mj-lt"/>
              <a:buAutoNum type="romanUcPeriod"/>
            </a:pPr>
            <a:r>
              <a:rPr lang="en-US" altLang="zh-CN" dirty="0"/>
              <a:t>LSTM </a:t>
            </a:r>
            <a:r>
              <a:rPr lang="en-US" altLang="zh-CN" dirty="0" err="1"/>
              <a:t>长短期记忆递归神经网络</a:t>
            </a:r>
            <a:endParaRPr lang="en-US" altLang="zh-CN" dirty="0"/>
          </a:p>
          <a:p>
            <a:pPr marL="400050" indent="-400050">
              <a:buFont typeface="+mj-lt"/>
              <a:buAutoNum type="romanUcPeriod"/>
            </a:pPr>
            <a:r>
              <a:rPr lang="en-US" altLang="zh-CN" dirty="0"/>
              <a:t>GRU </a:t>
            </a:r>
            <a:r>
              <a:rPr lang="zh-CN" altLang="en-US" dirty="0"/>
              <a:t>门控循环单元</a:t>
            </a:r>
          </a:p>
          <a:p>
            <a:pPr marL="400050" indent="-400050">
              <a:buFont typeface="+mj-lt"/>
              <a:buAutoNum type="romanUcPeriod"/>
            </a:pPr>
            <a:r>
              <a:rPr lang="en-US" altLang="zh-CN" dirty="0"/>
              <a:t>CNN </a:t>
            </a:r>
            <a:r>
              <a:rPr lang="zh-CN" altLang="en-US" dirty="0">
                <a:sym typeface="+mn-ea"/>
              </a:rPr>
              <a:t>卷积神经网络</a:t>
            </a:r>
          </a:p>
          <a:p>
            <a:pPr>
              <a:buFont typeface="+mj-lt"/>
            </a:pPr>
            <a:endParaRPr lang="en-US" altLang="zh-CN" dirty="0"/>
          </a:p>
          <a:p>
            <a:pPr>
              <a:buFont typeface="+mj-lt"/>
            </a:pPr>
            <a:r>
              <a:rPr lang="zh-CN" altLang="en-US" dirty="0"/>
              <a:t>调节训练次数，隐藏层层数等参数优化模型</a:t>
            </a:r>
          </a:p>
          <a:p>
            <a:pPr>
              <a:buFont typeface="+mj-lt"/>
            </a:pPr>
            <a:r>
              <a:rPr lang="zh-CN" altLang="en-US" dirty="0"/>
              <a:t>横向对比选择误差较小的模型</a:t>
            </a:r>
          </a:p>
        </p:txBody>
      </p:sp>
      <p:pic>
        <p:nvPicPr>
          <p:cNvPr id="11" name="图片 10">
            <a:extLst>
              <a:ext uri="{FF2B5EF4-FFF2-40B4-BE49-F238E27FC236}">
                <a16:creationId xmlns:a16="http://schemas.microsoft.com/office/drawing/2014/main" id="{D755016A-A69B-32D9-C2D6-40595FDF8169}"/>
              </a:ext>
            </a:extLst>
          </p:cNvPr>
          <p:cNvPicPr>
            <a:picLocks noChangeAspect="1"/>
          </p:cNvPicPr>
          <p:nvPr/>
        </p:nvPicPr>
        <p:blipFill>
          <a:blip r:embed="rId14"/>
          <a:stretch>
            <a:fillRect/>
          </a:stretch>
        </p:blipFill>
        <p:spPr>
          <a:xfrm>
            <a:off x="4855339" y="2396157"/>
            <a:ext cx="3829078" cy="2149615"/>
          </a:xfrm>
          <a:prstGeom prst="rect">
            <a:avLst/>
          </a:prstGeom>
        </p:spPr>
      </p:pic>
    </p:spTree>
    <p:custDataLst>
      <p:tags r:id="rId1"/>
    </p:custDataLst>
    <p:extLst>
      <p:ext uri="{BB962C8B-B14F-4D97-AF65-F5344CB8AC3E}">
        <p14:creationId xmlns:p14="http://schemas.microsoft.com/office/powerpoint/2010/main" val="737815924"/>
      </p:ext>
    </p:extLst>
  </p:cSld>
  <p:clrMapOvr>
    <a:masterClrMapping/>
  </p:clrMapOvr>
  <mc:AlternateContent xmlns:mc="http://schemas.openxmlformats.org/markup-compatibility/2006">
    <mc:Choice xmlns:p14="http://schemas.microsoft.com/office/powerpoint/2010/main" Requires="p14">
      <p:transition spd="slow" p14:dur="2000" advTm="30454"/>
    </mc:Choice>
    <mc:Fallback>
      <p:transition spd="slow" advTm="304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ea typeface="微软雅黑" panose="020B0503020204020204" charset="-122"/>
                <a:sym typeface="Arial" panose="020B0604020202020204" pitchFamily="34" charset="0"/>
              </a:rPr>
              <a:t>模型测试</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4</a:t>
            </a: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a:extLst>
              <a:ext uri="{FF2B5EF4-FFF2-40B4-BE49-F238E27FC236}">
                <a16:creationId xmlns:a16="http://schemas.microsoft.com/office/drawing/2014/main" id="{506FC700-5898-9D62-BA7A-57CD1E61EBB2}"/>
              </a:ext>
            </a:extLst>
          </p:cNvPr>
          <p:cNvSpPr txBox="1"/>
          <p:nvPr/>
        </p:nvSpPr>
        <p:spPr>
          <a:xfrm>
            <a:off x="864523" y="2458871"/>
            <a:ext cx="4572000" cy="2031325"/>
          </a:xfrm>
          <a:prstGeom prst="rect">
            <a:avLst/>
          </a:prstGeom>
          <a:noFill/>
        </p:spPr>
        <p:txBody>
          <a:bodyPr wrap="square">
            <a:spAutoFit/>
          </a:bodyPr>
          <a:lstStyle/>
          <a:p>
            <a:r>
              <a:rPr lang="zh-CN" altLang="en-US" dirty="0"/>
              <a:t>引入神经网络模型的四种度量指标：</a:t>
            </a:r>
            <a:endParaRPr lang="en-US" altLang="zh-CN" dirty="0"/>
          </a:p>
          <a:p>
            <a:r>
              <a:rPr lang="en-US" altLang="zh-CN" dirty="0"/>
              <a:t>MAE</a:t>
            </a:r>
            <a:r>
              <a:rPr lang="zh-CN" altLang="en-US" dirty="0"/>
              <a:t>：</a:t>
            </a:r>
            <a:r>
              <a:rPr lang="zh-CN" altLang="en-US" b="0" i="0" dirty="0">
                <a:solidFill>
                  <a:srgbClr val="374151"/>
                </a:solidFill>
                <a:effectLst/>
                <a:latin typeface="Söhne"/>
              </a:rPr>
              <a:t>平均绝对误差</a:t>
            </a:r>
            <a:endParaRPr lang="en-US" altLang="zh-CN" dirty="0"/>
          </a:p>
          <a:p>
            <a:r>
              <a:rPr lang="en-US" altLang="zh-CN" dirty="0"/>
              <a:t>RMSE</a:t>
            </a:r>
            <a:r>
              <a:rPr lang="zh-CN" altLang="en-US" dirty="0"/>
              <a:t>：</a:t>
            </a:r>
            <a:r>
              <a:rPr lang="zh-CN" altLang="en-US" b="0" i="0" dirty="0">
                <a:solidFill>
                  <a:srgbClr val="374151"/>
                </a:solidFill>
                <a:effectLst/>
                <a:latin typeface="Söhne"/>
              </a:rPr>
              <a:t>均方根误差</a:t>
            </a:r>
            <a:endParaRPr lang="en-US" altLang="zh-CN" dirty="0"/>
          </a:p>
          <a:p>
            <a:r>
              <a:rPr lang="en-US" altLang="zh-CN" dirty="0"/>
              <a:t>MAPE</a:t>
            </a:r>
            <a:r>
              <a:rPr lang="zh-CN" altLang="en-US" dirty="0"/>
              <a:t>：</a:t>
            </a:r>
            <a:r>
              <a:rPr lang="zh-CN" altLang="en-US" b="0" i="0" dirty="0">
                <a:solidFill>
                  <a:srgbClr val="374151"/>
                </a:solidFill>
                <a:effectLst/>
                <a:latin typeface="Söhne"/>
              </a:rPr>
              <a:t>平均绝对百分比误差</a:t>
            </a:r>
            <a:endParaRPr lang="en-US" altLang="zh-CN" dirty="0"/>
          </a:p>
          <a:p>
            <a:r>
              <a:rPr lang="en-US" altLang="zh-CN" dirty="0"/>
              <a:t>R2</a:t>
            </a:r>
            <a:r>
              <a:rPr lang="zh-CN" altLang="en-US" dirty="0"/>
              <a:t>：</a:t>
            </a:r>
            <a:r>
              <a:rPr lang="zh-CN" altLang="en-US" b="0" i="0" dirty="0">
                <a:solidFill>
                  <a:srgbClr val="374151"/>
                </a:solidFill>
                <a:effectLst/>
                <a:latin typeface="Söhne"/>
              </a:rPr>
              <a:t>决定系数</a:t>
            </a:r>
            <a:endParaRPr lang="en-US" altLang="zh-CN" b="0" i="0" dirty="0">
              <a:solidFill>
                <a:srgbClr val="374151"/>
              </a:solidFill>
              <a:effectLst/>
              <a:latin typeface="Söhne"/>
            </a:endParaRPr>
          </a:p>
          <a:p>
            <a:endParaRPr lang="en-US" altLang="zh-CN" dirty="0">
              <a:solidFill>
                <a:srgbClr val="374151"/>
              </a:solidFill>
              <a:latin typeface="Söhne"/>
            </a:endParaRPr>
          </a:p>
          <a:p>
            <a:r>
              <a:rPr lang="zh-CN" altLang="en-US" dirty="0">
                <a:solidFill>
                  <a:srgbClr val="374151"/>
                </a:solidFill>
                <a:latin typeface="Söhne"/>
              </a:rPr>
              <a:t>通过指标衡量模型精确度</a:t>
            </a:r>
            <a:endParaRPr lang="zh-CN" altLang="en-US" dirty="0"/>
          </a:p>
        </p:txBody>
      </p:sp>
      <p:pic>
        <p:nvPicPr>
          <p:cNvPr id="6" name="图片 5">
            <a:extLst>
              <a:ext uri="{FF2B5EF4-FFF2-40B4-BE49-F238E27FC236}">
                <a16:creationId xmlns:a16="http://schemas.microsoft.com/office/drawing/2014/main" id="{964E4B42-1EBF-48B9-EFA9-1901E773B0D7}"/>
              </a:ext>
            </a:extLst>
          </p:cNvPr>
          <p:cNvPicPr>
            <a:picLocks noChangeAspect="1"/>
          </p:cNvPicPr>
          <p:nvPr/>
        </p:nvPicPr>
        <p:blipFill>
          <a:blip r:embed="rId14"/>
          <a:stretch>
            <a:fillRect/>
          </a:stretch>
        </p:blipFill>
        <p:spPr>
          <a:xfrm>
            <a:off x="4535833" y="2636912"/>
            <a:ext cx="4068100" cy="1296144"/>
          </a:xfrm>
          <a:prstGeom prst="rect">
            <a:avLst/>
          </a:prstGeom>
        </p:spPr>
      </p:pic>
      <p:pic>
        <p:nvPicPr>
          <p:cNvPr id="11" name="图片 10">
            <a:extLst>
              <a:ext uri="{FF2B5EF4-FFF2-40B4-BE49-F238E27FC236}">
                <a16:creationId xmlns:a16="http://schemas.microsoft.com/office/drawing/2014/main" id="{B8CB57A9-B8DD-0B04-2F3C-531F85C441C4}"/>
              </a:ext>
            </a:extLst>
          </p:cNvPr>
          <p:cNvPicPr>
            <a:picLocks noChangeAspect="1"/>
          </p:cNvPicPr>
          <p:nvPr/>
        </p:nvPicPr>
        <p:blipFill>
          <a:blip r:embed="rId15"/>
          <a:stretch>
            <a:fillRect/>
          </a:stretch>
        </p:blipFill>
        <p:spPr>
          <a:xfrm>
            <a:off x="4525698" y="3909327"/>
            <a:ext cx="4124977" cy="1296144"/>
          </a:xfrm>
          <a:prstGeom prst="rect">
            <a:avLst/>
          </a:prstGeom>
        </p:spPr>
      </p:pic>
    </p:spTree>
    <p:custDataLst>
      <p:tags r:id="rId1"/>
    </p:custDataLst>
    <p:extLst>
      <p:ext uri="{BB962C8B-B14F-4D97-AF65-F5344CB8AC3E}">
        <p14:creationId xmlns:p14="http://schemas.microsoft.com/office/powerpoint/2010/main" val="2035683585"/>
      </p:ext>
    </p:extLst>
  </p:cSld>
  <p:clrMapOvr>
    <a:masterClrMapping/>
  </p:clrMapOvr>
  <mc:AlternateContent xmlns:mc="http://schemas.openxmlformats.org/markup-compatibility/2006">
    <mc:Choice xmlns:p14="http://schemas.microsoft.com/office/powerpoint/2010/main" Requires="p14">
      <p:transition spd="slow" p14:dur="2000" advTm="32654"/>
    </mc:Choice>
    <mc:Fallback>
      <p:transition spd="slow" advTm="326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界面设计</a:t>
            </a: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5</a:t>
            </a: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a:extLst>
              <a:ext uri="{FF2B5EF4-FFF2-40B4-BE49-F238E27FC236}">
                <a16:creationId xmlns:a16="http://schemas.microsoft.com/office/drawing/2014/main" id="{506FC700-5898-9D62-BA7A-57CD1E61EBB2}"/>
              </a:ext>
            </a:extLst>
          </p:cNvPr>
          <p:cNvSpPr txBox="1"/>
          <p:nvPr/>
        </p:nvSpPr>
        <p:spPr>
          <a:xfrm>
            <a:off x="864523" y="2458871"/>
            <a:ext cx="4572000" cy="1477328"/>
          </a:xfrm>
          <a:prstGeom prst="rect">
            <a:avLst/>
          </a:prstGeom>
          <a:noFill/>
        </p:spPr>
        <p:txBody>
          <a:bodyPr wrap="square">
            <a:spAutoFit/>
          </a:bodyPr>
          <a:lstStyle/>
          <a:p>
            <a:r>
              <a:rPr lang="zh-CN" altLang="en-US" dirty="0"/>
              <a:t>使用</a:t>
            </a:r>
            <a:r>
              <a:rPr lang="en-US" altLang="zh-CN" dirty="0"/>
              <a:t>Qt-Designer</a:t>
            </a:r>
            <a:r>
              <a:rPr lang="zh-CN" altLang="en-US" dirty="0"/>
              <a:t>设计可视化界面</a:t>
            </a:r>
            <a:endParaRPr lang="en-US" altLang="zh-CN" dirty="0"/>
          </a:p>
          <a:p>
            <a:endParaRPr lang="en-US" altLang="zh-CN" dirty="0"/>
          </a:p>
          <a:p>
            <a:r>
              <a:rPr lang="zh-CN" altLang="en-US" dirty="0"/>
              <a:t>多层界面</a:t>
            </a:r>
            <a:endParaRPr lang="en-US" altLang="zh-CN" dirty="0"/>
          </a:p>
          <a:p>
            <a:endParaRPr lang="en-US" altLang="zh-CN" dirty="0"/>
          </a:p>
          <a:p>
            <a:r>
              <a:rPr lang="zh-CN" altLang="en-US" dirty="0"/>
              <a:t>简洁美观</a:t>
            </a:r>
            <a:endParaRPr lang="en-US" altLang="zh-CN" dirty="0"/>
          </a:p>
        </p:txBody>
      </p:sp>
      <p:pic>
        <p:nvPicPr>
          <p:cNvPr id="2" name="图片 1">
            <a:extLst>
              <a:ext uri="{FF2B5EF4-FFF2-40B4-BE49-F238E27FC236}">
                <a16:creationId xmlns:a16="http://schemas.microsoft.com/office/drawing/2014/main" id="{FBD804A2-42F7-6D87-4ABE-C5103F3C2D34}"/>
              </a:ext>
            </a:extLst>
          </p:cNvPr>
          <p:cNvPicPr>
            <a:picLocks noChangeAspect="1"/>
          </p:cNvPicPr>
          <p:nvPr/>
        </p:nvPicPr>
        <p:blipFill>
          <a:blip r:embed="rId14"/>
          <a:stretch>
            <a:fillRect/>
          </a:stretch>
        </p:blipFill>
        <p:spPr>
          <a:xfrm>
            <a:off x="6081990" y="1416884"/>
            <a:ext cx="1110852" cy="1241946"/>
          </a:xfrm>
          <a:prstGeom prst="rect">
            <a:avLst/>
          </a:prstGeom>
        </p:spPr>
      </p:pic>
      <p:pic>
        <p:nvPicPr>
          <p:cNvPr id="6" name="图片 5">
            <a:extLst>
              <a:ext uri="{FF2B5EF4-FFF2-40B4-BE49-F238E27FC236}">
                <a16:creationId xmlns:a16="http://schemas.microsoft.com/office/drawing/2014/main" id="{B8A0F8A3-3038-F23E-602F-471C4242BF12}"/>
              </a:ext>
            </a:extLst>
          </p:cNvPr>
          <p:cNvPicPr>
            <a:picLocks noChangeAspect="1"/>
          </p:cNvPicPr>
          <p:nvPr/>
        </p:nvPicPr>
        <p:blipFill>
          <a:blip r:embed="rId15"/>
          <a:stretch>
            <a:fillRect/>
          </a:stretch>
        </p:blipFill>
        <p:spPr>
          <a:xfrm>
            <a:off x="3742654" y="2949260"/>
            <a:ext cx="2226696" cy="1241946"/>
          </a:xfrm>
          <a:prstGeom prst="rect">
            <a:avLst/>
          </a:prstGeom>
        </p:spPr>
      </p:pic>
      <p:pic>
        <p:nvPicPr>
          <p:cNvPr id="8" name="图片 7">
            <a:extLst>
              <a:ext uri="{FF2B5EF4-FFF2-40B4-BE49-F238E27FC236}">
                <a16:creationId xmlns:a16="http://schemas.microsoft.com/office/drawing/2014/main" id="{2A73B314-0BA0-E810-05AA-26AB89FBE083}"/>
              </a:ext>
            </a:extLst>
          </p:cNvPr>
          <p:cNvPicPr>
            <a:picLocks noChangeAspect="1"/>
          </p:cNvPicPr>
          <p:nvPr/>
        </p:nvPicPr>
        <p:blipFill>
          <a:blip r:embed="rId16"/>
          <a:stretch>
            <a:fillRect/>
          </a:stretch>
        </p:blipFill>
        <p:spPr>
          <a:xfrm>
            <a:off x="5961071" y="2949260"/>
            <a:ext cx="2293910" cy="1241946"/>
          </a:xfrm>
          <a:prstGeom prst="rect">
            <a:avLst/>
          </a:prstGeom>
        </p:spPr>
      </p:pic>
      <p:pic>
        <p:nvPicPr>
          <p:cNvPr id="11" name="图片 10">
            <a:extLst>
              <a:ext uri="{FF2B5EF4-FFF2-40B4-BE49-F238E27FC236}">
                <a16:creationId xmlns:a16="http://schemas.microsoft.com/office/drawing/2014/main" id="{322FA589-62A5-1E8F-ECEE-4484451E7F11}"/>
              </a:ext>
            </a:extLst>
          </p:cNvPr>
          <p:cNvPicPr>
            <a:picLocks noChangeAspect="1"/>
          </p:cNvPicPr>
          <p:nvPr/>
        </p:nvPicPr>
        <p:blipFill>
          <a:blip r:embed="rId17"/>
          <a:stretch>
            <a:fillRect/>
          </a:stretch>
        </p:blipFill>
        <p:spPr>
          <a:xfrm>
            <a:off x="3742653" y="4186320"/>
            <a:ext cx="4571999" cy="1296144"/>
          </a:xfrm>
          <a:prstGeom prst="rect">
            <a:avLst/>
          </a:prstGeom>
        </p:spPr>
      </p:pic>
    </p:spTree>
    <p:custDataLst>
      <p:tags r:id="rId1"/>
    </p:custDataLst>
    <p:extLst>
      <p:ext uri="{BB962C8B-B14F-4D97-AF65-F5344CB8AC3E}">
        <p14:creationId xmlns:p14="http://schemas.microsoft.com/office/powerpoint/2010/main" val="700506807"/>
      </p:ext>
    </p:extLst>
  </p:cSld>
  <p:clrMapOvr>
    <a:masterClrMapping/>
  </p:clrMapOvr>
  <mc:AlternateContent xmlns:mc="http://schemas.openxmlformats.org/markup-compatibility/2006">
    <mc:Choice xmlns:p14="http://schemas.microsoft.com/office/powerpoint/2010/main" Requires="p14">
      <p:transition spd="slow" p14:dur="2000" advTm="17427"/>
    </mc:Choice>
    <mc:Fallback>
      <p:transition spd="slow" advTm="174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ea typeface="微软雅黑" panose="020B0503020204020204" charset="-122"/>
                <a:sym typeface="Arial" panose="020B0604020202020204" pitchFamily="34" charset="0"/>
              </a:rPr>
              <a:t>功能实现</a:t>
            </a:r>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6</a:t>
            </a: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a:extLst>
              <a:ext uri="{FF2B5EF4-FFF2-40B4-BE49-F238E27FC236}">
                <a16:creationId xmlns:a16="http://schemas.microsoft.com/office/drawing/2014/main" id="{506FC700-5898-9D62-BA7A-57CD1E61EBB2}"/>
              </a:ext>
            </a:extLst>
          </p:cNvPr>
          <p:cNvSpPr txBox="1"/>
          <p:nvPr/>
        </p:nvSpPr>
        <p:spPr>
          <a:xfrm>
            <a:off x="864523" y="2458871"/>
            <a:ext cx="4572000" cy="3139321"/>
          </a:xfrm>
          <a:prstGeom prst="rect">
            <a:avLst/>
          </a:prstGeom>
          <a:noFill/>
        </p:spPr>
        <p:txBody>
          <a:bodyPr wrap="square">
            <a:spAutoFit/>
          </a:bodyPr>
          <a:lstStyle/>
          <a:p>
            <a:r>
              <a:rPr lang="zh-CN" altLang="en-US" dirty="0"/>
              <a:t>预期达到的功能：</a:t>
            </a:r>
            <a:endParaRPr lang="en-US" altLang="zh-CN" dirty="0"/>
          </a:p>
          <a:p>
            <a:endParaRPr lang="en-US" altLang="zh-CN" dirty="0"/>
          </a:p>
          <a:p>
            <a:r>
              <a:rPr lang="en-US" altLang="zh-CN" dirty="0"/>
              <a:t>1.</a:t>
            </a:r>
            <a:r>
              <a:rPr lang="zh-CN" altLang="en-US" dirty="0"/>
              <a:t>导入符合格式的理论</a:t>
            </a:r>
            <a:r>
              <a:rPr lang="en-US" altLang="zh-CN" dirty="0"/>
              <a:t>/</a:t>
            </a:r>
            <a:r>
              <a:rPr lang="zh-CN" altLang="en-US" dirty="0"/>
              <a:t>实际</a:t>
            </a:r>
            <a:r>
              <a:rPr lang="en-US" altLang="zh-CN" dirty="0"/>
              <a:t>csv</a:t>
            </a:r>
            <a:r>
              <a:rPr lang="zh-CN" altLang="en-US" dirty="0"/>
              <a:t>数据</a:t>
            </a:r>
            <a:endParaRPr lang="en-US" altLang="zh-CN" dirty="0"/>
          </a:p>
          <a:p>
            <a:r>
              <a:rPr lang="en-US" altLang="zh-CN" dirty="0"/>
              <a:t>2.</a:t>
            </a:r>
            <a:r>
              <a:rPr lang="zh-CN" altLang="en-US" dirty="0"/>
              <a:t>用户可以选择不同模型进行训练</a:t>
            </a:r>
            <a:endParaRPr lang="en-US" altLang="zh-CN" dirty="0"/>
          </a:p>
          <a:p>
            <a:r>
              <a:rPr lang="en-US" altLang="zh-CN" dirty="0"/>
              <a:t>3.</a:t>
            </a:r>
            <a:r>
              <a:rPr lang="zh-CN" altLang="en-US" dirty="0"/>
              <a:t>用户可以手动调节模型参数</a:t>
            </a:r>
            <a:endParaRPr lang="en-US" altLang="zh-CN" dirty="0"/>
          </a:p>
          <a:p>
            <a:r>
              <a:rPr lang="en-US" altLang="zh-CN" dirty="0"/>
              <a:t>4.</a:t>
            </a:r>
            <a:r>
              <a:rPr lang="zh-CN" altLang="en-US" dirty="0"/>
              <a:t>利用</a:t>
            </a:r>
            <a:r>
              <a:rPr lang="en-US" altLang="zh-CN" dirty="0"/>
              <a:t>matplotlib</a:t>
            </a:r>
            <a:r>
              <a:rPr lang="zh-CN" altLang="en-US" dirty="0"/>
              <a:t>实现绘图功能，直观展示模型训练效果和度量指标</a:t>
            </a:r>
            <a:endParaRPr lang="en-US" altLang="zh-CN" dirty="0"/>
          </a:p>
          <a:p>
            <a:r>
              <a:rPr lang="en-US" altLang="zh-CN" dirty="0"/>
              <a:t>5.</a:t>
            </a:r>
            <a:r>
              <a:rPr lang="zh-CN" altLang="en-US" dirty="0"/>
              <a:t>自动生成理论和实际功率曲线</a:t>
            </a:r>
            <a:endParaRPr lang="en-US" altLang="zh-CN" dirty="0"/>
          </a:p>
          <a:p>
            <a:r>
              <a:rPr lang="en-US" altLang="zh-CN" dirty="0"/>
              <a:t>6.</a:t>
            </a:r>
            <a:r>
              <a:rPr lang="zh-CN" altLang="en-US" dirty="0"/>
              <a:t>撰写简洁实用的说明文档</a:t>
            </a:r>
            <a:endParaRPr lang="en-US" altLang="zh-CN" dirty="0"/>
          </a:p>
          <a:p>
            <a:endParaRPr lang="en-US" altLang="zh-CN" dirty="0"/>
          </a:p>
          <a:p>
            <a:endParaRPr lang="zh-CN" altLang="en-US" dirty="0"/>
          </a:p>
        </p:txBody>
      </p:sp>
      <p:pic>
        <p:nvPicPr>
          <p:cNvPr id="6" name="图形 5" descr="靶心 纯色填充">
            <a:extLst>
              <a:ext uri="{FF2B5EF4-FFF2-40B4-BE49-F238E27FC236}">
                <a16:creationId xmlns:a16="http://schemas.microsoft.com/office/drawing/2014/main" id="{F13E11A5-035C-BA3D-660A-4EDEAA1EB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00192" y="2852936"/>
            <a:ext cx="1440160" cy="1440160"/>
          </a:xfrm>
          <a:prstGeom prst="rect">
            <a:avLst/>
          </a:prstGeom>
        </p:spPr>
      </p:pic>
    </p:spTree>
    <p:custDataLst>
      <p:tags r:id="rId1"/>
    </p:custDataLst>
    <p:extLst>
      <p:ext uri="{BB962C8B-B14F-4D97-AF65-F5344CB8AC3E}">
        <p14:creationId xmlns:p14="http://schemas.microsoft.com/office/powerpoint/2010/main" val="3306893006"/>
      </p:ext>
    </p:extLst>
  </p:cSld>
  <p:clrMapOvr>
    <a:masterClrMapping/>
  </p:clrMapOvr>
  <mc:AlternateContent xmlns:mc="http://schemas.openxmlformats.org/markup-compatibility/2006">
    <mc:Choice xmlns:p14="http://schemas.microsoft.com/office/powerpoint/2010/main" Requires="p14">
      <p:transition spd="slow" p14:dur="2000" advTm="34786"/>
    </mc:Choice>
    <mc:Fallback>
      <p:transition spd="slow" advTm="347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uFillTx/>
                <a:latin typeface="Arial" panose="020B0604020202020204" pitchFamily="34" charset="0"/>
                <a:ea typeface="微软雅黑" panose="020B0503020204020204" charset="-122"/>
              </a:rPr>
              <a:t>项目分工</a:t>
            </a:r>
            <a:endParaRPr lang="en-US" altLang="zh-CN"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1547495" y="3284855"/>
            <a:ext cx="5674360" cy="2573020"/>
          </a:xfrm>
          <a:prstGeom prst="rect">
            <a:avLst/>
          </a:prstGeom>
          <a:noFill/>
        </p:spPr>
        <p:txBody>
          <a:bodyPr wrap="square" rtlCol="0">
            <a:noAutofit/>
          </a:bodyPr>
          <a:lstStyle/>
          <a:p>
            <a:pPr indent="457200" algn="ctr"/>
            <a:endParaRPr lang="zh-CN" altLang="en-US" sz="2400" dirty="0">
              <a:sym typeface="Arial" panose="020B0604020202020204" pitchFamily="34" charset="0"/>
            </a:endParaRPr>
          </a:p>
        </p:txBody>
      </p:sp>
      <p:sp>
        <p:nvSpPr>
          <p:cNvPr id="2" name="文本框 1">
            <a:extLst>
              <a:ext uri="{FF2B5EF4-FFF2-40B4-BE49-F238E27FC236}">
                <a16:creationId xmlns:a16="http://schemas.microsoft.com/office/drawing/2014/main" id="{A4AE50A7-6A3A-1CA9-2832-FD7510C5DD4D}"/>
              </a:ext>
            </a:extLst>
          </p:cNvPr>
          <p:cNvSpPr txBox="1"/>
          <p:nvPr/>
        </p:nvSpPr>
        <p:spPr>
          <a:xfrm>
            <a:off x="2843808" y="3604374"/>
            <a:ext cx="4824536" cy="369332"/>
          </a:xfrm>
          <a:prstGeom prst="rect">
            <a:avLst/>
          </a:prstGeom>
          <a:noFill/>
        </p:spPr>
        <p:txBody>
          <a:bodyPr wrap="square" rtlCol="0">
            <a:spAutoFit/>
          </a:bodyPr>
          <a:lstStyle/>
          <a:p>
            <a:r>
              <a:rPr lang="zh-CN" altLang="en-US" dirty="0"/>
              <a:t>利用</a:t>
            </a:r>
            <a:r>
              <a:rPr lang="en-US" altLang="zh-CN" dirty="0"/>
              <a:t>git</a:t>
            </a:r>
            <a:r>
              <a:rPr lang="zh-CN" altLang="en-US" dirty="0"/>
              <a:t>及</a:t>
            </a:r>
            <a:r>
              <a:rPr lang="en-US" altLang="zh-CN" dirty="0" err="1"/>
              <a:t>github</a:t>
            </a:r>
            <a:r>
              <a:rPr lang="zh-CN" altLang="en-US" dirty="0"/>
              <a:t>提高效率，共同协作</a:t>
            </a:r>
          </a:p>
        </p:txBody>
      </p:sp>
    </p:spTree>
    <p:custDataLst>
      <p:tags r:id="rId1"/>
    </p:custDataLst>
    <p:extLst>
      <p:ext uri="{BB962C8B-B14F-4D97-AF65-F5344CB8AC3E}">
        <p14:creationId xmlns:p14="http://schemas.microsoft.com/office/powerpoint/2010/main" val="1187698263"/>
      </p:ext>
    </p:extLst>
  </p:cSld>
  <p:clrMapOvr>
    <a:masterClrMapping/>
  </p:clrMapOvr>
  <mc:AlternateContent xmlns:mc="http://schemas.openxmlformats.org/markup-compatibility/2006">
    <mc:Choice xmlns:p14="http://schemas.microsoft.com/office/powerpoint/2010/main" Requires="p14">
      <p:transition spd="slow" p14:dur="2000" advTm="10856"/>
    </mc:Choice>
    <mc:Fallback>
      <p:transition spd="slow" advTm="1085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cxnSp>
        <p:nvCxnSpPr>
          <p:cNvPr id="2" name="直接连接符 1"/>
          <p:cNvCxnSpPr/>
          <p:nvPr>
            <p:custDataLst>
              <p:tags r:id="rId3"/>
            </p:custDataLst>
          </p:nvPr>
        </p:nvCxnSpPr>
        <p:spPr>
          <a:xfrm>
            <a:off x="591395" y="3876173"/>
            <a:ext cx="7958138"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4591895" y="2430278"/>
            <a:ext cx="0" cy="306371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768710" y="2804889"/>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数据处理</a:t>
            </a:r>
            <a:endPar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搭建深度学习模型</a:t>
            </a:r>
          </a:p>
          <a:p>
            <a:pPr fontAlgn="auto">
              <a:lnSpc>
                <a:spcPct val="100000"/>
              </a:lnSpc>
              <a:spcBef>
                <a:spcPts val="1000"/>
              </a:spcBef>
            </a:pPr>
            <a:endPar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fontAlgn="auto">
              <a:lnSpc>
                <a:spcPct val="100000"/>
              </a:lnSpc>
              <a:spcBef>
                <a:spcPts val="1000"/>
              </a:spcBef>
            </a:pPr>
            <a:endParaRPr lang="zh-CN" altLang="en-US" sz="12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custDataLst>
              <p:tags r:id="rId6"/>
            </p:custDataLst>
          </p:nvPr>
        </p:nvSpPr>
        <p:spPr>
          <a:xfrm>
            <a:off x="776555" y="2294096"/>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曲嘉骏</a:t>
            </a:r>
          </a:p>
        </p:txBody>
      </p:sp>
      <p:sp>
        <p:nvSpPr>
          <p:cNvPr id="7" name="文本框 6"/>
          <p:cNvSpPr txBox="1"/>
          <p:nvPr>
            <p:custDataLst>
              <p:tags r:id="rId7"/>
            </p:custDataLst>
          </p:nvPr>
        </p:nvSpPr>
        <p:spPr>
          <a:xfrm>
            <a:off x="5141549" y="2804889"/>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软件</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UI</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设计</a:t>
            </a: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图形界面</a:t>
            </a:r>
          </a:p>
        </p:txBody>
      </p:sp>
      <p:sp>
        <p:nvSpPr>
          <p:cNvPr id="8" name="文本框 7"/>
          <p:cNvSpPr txBox="1"/>
          <p:nvPr>
            <p:custDataLst>
              <p:tags r:id="rId8"/>
            </p:custDataLst>
          </p:nvPr>
        </p:nvSpPr>
        <p:spPr>
          <a:xfrm>
            <a:off x="5179219" y="2294096"/>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李俊昊</a:t>
            </a:r>
          </a:p>
        </p:txBody>
      </p:sp>
      <p:sp>
        <p:nvSpPr>
          <p:cNvPr id="10" name="文本框 9"/>
          <p:cNvSpPr txBox="1"/>
          <p:nvPr>
            <p:custDataLst>
              <p:tags r:id="rId9"/>
            </p:custDataLst>
          </p:nvPr>
        </p:nvSpPr>
        <p:spPr>
          <a:xfrm>
            <a:off x="768709" y="4628578"/>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模型测试</a:t>
            </a: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提高预测精度</a:t>
            </a:r>
          </a:p>
        </p:txBody>
      </p:sp>
      <p:sp>
        <p:nvSpPr>
          <p:cNvPr id="11" name="文本框 10"/>
          <p:cNvSpPr txBox="1"/>
          <p:nvPr>
            <p:custDataLst>
              <p:tags r:id="rId10"/>
            </p:custDataLst>
          </p:nvPr>
        </p:nvSpPr>
        <p:spPr>
          <a:xfrm>
            <a:off x="776555" y="4151471"/>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董启翰</a:t>
            </a:r>
          </a:p>
        </p:txBody>
      </p:sp>
      <p:sp>
        <p:nvSpPr>
          <p:cNvPr id="12" name="椭圆 11"/>
          <p:cNvSpPr/>
          <p:nvPr>
            <p:custDataLst>
              <p:tags r:id="rId11"/>
            </p:custDataLst>
          </p:nvPr>
        </p:nvSpPr>
        <p:spPr>
          <a:xfrm>
            <a:off x="456515" y="4161473"/>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3" name="文本框 12"/>
          <p:cNvSpPr txBox="1"/>
          <p:nvPr>
            <p:custDataLst>
              <p:tags r:id="rId12"/>
            </p:custDataLst>
          </p:nvPr>
        </p:nvSpPr>
        <p:spPr>
          <a:xfrm>
            <a:off x="5179218" y="4625738"/>
            <a:ext cx="3505195" cy="10543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收集数据</a:t>
            </a:r>
          </a:p>
          <a:p>
            <a:pPr fontAlgn="auto">
              <a:lnSpc>
                <a:spcPct val="100000"/>
              </a:lnSpc>
              <a:spcBef>
                <a:spcPts val="1000"/>
              </a:spcBef>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制作答辩内容</a:t>
            </a:r>
          </a:p>
          <a:p>
            <a:pPr fontAlgn="auto">
              <a:lnSpc>
                <a:spcPct val="100000"/>
              </a:lnSpc>
              <a:spcBef>
                <a:spcPts val="1000"/>
              </a:spcBef>
            </a:pPr>
            <a:endParaRPr lang="zh-CN" altLang="en-US" sz="12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13"/>
            </p:custDataLst>
          </p:nvPr>
        </p:nvSpPr>
        <p:spPr>
          <a:xfrm>
            <a:off x="5179219" y="4151471"/>
            <a:ext cx="3505195"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王乐天</a:t>
            </a:r>
          </a:p>
        </p:txBody>
      </p:sp>
      <p:sp>
        <p:nvSpPr>
          <p:cNvPr id="15" name="椭圆 14"/>
          <p:cNvSpPr/>
          <p:nvPr>
            <p:custDataLst>
              <p:tags r:id="rId14"/>
            </p:custDataLst>
          </p:nvPr>
        </p:nvSpPr>
        <p:spPr>
          <a:xfrm>
            <a:off x="4859179" y="4161473"/>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0" name="椭圆 19"/>
          <p:cNvSpPr/>
          <p:nvPr>
            <p:custDataLst>
              <p:tags r:id="rId15"/>
            </p:custDataLst>
          </p:nvPr>
        </p:nvSpPr>
        <p:spPr>
          <a:xfrm>
            <a:off x="456515" y="2294096"/>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1" name="椭圆 20"/>
          <p:cNvSpPr/>
          <p:nvPr>
            <p:custDataLst>
              <p:tags r:id="rId16"/>
            </p:custDataLst>
          </p:nvPr>
        </p:nvSpPr>
        <p:spPr>
          <a:xfrm>
            <a:off x="4859179" y="2294096"/>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2" name="文本框 21"/>
          <p:cNvSpPr txBox="1"/>
          <p:nvPr>
            <p:custDataLst>
              <p:tags r:id="rId17"/>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tx1">
                    <a:lumMod val="85000"/>
                    <a:lumOff val="15000"/>
                  </a:schemeClr>
                </a:solidFill>
                <a:latin typeface="Arial" panose="020B0604020202020204" pitchFamily="34" charset="0"/>
                <a:sym typeface="Arial" panose="020B0604020202020204" pitchFamily="34" charset="0"/>
              </a:rPr>
              <a:t>项目</a:t>
            </a:r>
            <a:r>
              <a:rPr lang="zh-CN" altLang="en-US" sz="2700" dirty="0">
                <a:latin typeface="Arial" panose="020B0604020202020204" pitchFamily="34" charset="0"/>
                <a:sym typeface="Arial" panose="020B0604020202020204" pitchFamily="34" charset="0"/>
              </a:rPr>
              <a:t>分工</a:t>
            </a:r>
            <a:endParaRPr lang="zh-CN" altLang="en-US" sz="2700" dirty="0">
              <a:solidFill>
                <a:schemeClr val="tx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18"/>
            </p:custDataLst>
          </p:nvPr>
        </p:nvPicPr>
        <p:blipFill>
          <a:blip r:embed="rId22" r:link="rId23"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19"/>
            </p:custDataLst>
          </p:nvPr>
        </p:nvPicPr>
        <p:blipFill>
          <a:blip r:embed="rId24" r:link="rId25"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21"/>
    </mc:Choice>
    <mc:Fallback>
      <p:transition spd="slow" advTm="1052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uFillTx/>
                <a:latin typeface="Arial" panose="020B0604020202020204" pitchFamily="34" charset="0"/>
                <a:ea typeface="微软雅黑" panose="020B0503020204020204" charset="-122"/>
              </a:rPr>
              <a:t>后续设想</a:t>
            </a:r>
            <a:endParaRPr lang="en-US" altLang="zh-CN" sz="5400" dirty="0">
              <a:solidFill>
                <a:schemeClr val="accent1"/>
              </a:solidFill>
              <a:uFillTx/>
              <a:latin typeface="Arial" panose="020B0604020202020204" pitchFamily="34" charset="0"/>
              <a:ea typeface="微软雅黑" panose="020B0503020204020204" charset="-122"/>
            </a:endParaRPr>
          </a:p>
        </p:txBody>
      </p:sp>
      <p:sp>
        <p:nvSpPr>
          <p:cNvPr id="5" name="文本框 4"/>
          <p:cNvSpPr txBox="1"/>
          <p:nvPr/>
        </p:nvSpPr>
        <p:spPr>
          <a:xfrm>
            <a:off x="1547664" y="3284984"/>
            <a:ext cx="5674360" cy="2573020"/>
          </a:xfrm>
          <a:prstGeom prst="rect">
            <a:avLst/>
          </a:prstGeom>
          <a:noFill/>
        </p:spPr>
        <p:txBody>
          <a:bodyPr wrap="square" rtlCol="0">
            <a:noAutofit/>
          </a:bodyPr>
          <a:lstStyle/>
          <a:p>
            <a:pPr indent="457200" algn="ctr"/>
            <a:endParaRPr lang="zh-CN" altLang="en-US" sz="2400" dirty="0">
              <a:sym typeface="Arial" panose="020B0604020202020204" pitchFamily="34" charset="0"/>
            </a:endParaRPr>
          </a:p>
        </p:txBody>
      </p:sp>
      <p:sp>
        <p:nvSpPr>
          <p:cNvPr id="3" name="文本框 2">
            <a:extLst>
              <a:ext uri="{FF2B5EF4-FFF2-40B4-BE49-F238E27FC236}">
                <a16:creationId xmlns:a16="http://schemas.microsoft.com/office/drawing/2014/main" id="{5E87EF4E-6D58-90C0-6152-755CAE7BDDE8}"/>
              </a:ext>
            </a:extLst>
          </p:cNvPr>
          <p:cNvSpPr txBox="1"/>
          <p:nvPr/>
        </p:nvSpPr>
        <p:spPr>
          <a:xfrm>
            <a:off x="3707904" y="3861048"/>
            <a:ext cx="2448272" cy="369332"/>
          </a:xfrm>
          <a:prstGeom prst="rect">
            <a:avLst/>
          </a:prstGeom>
          <a:noFill/>
        </p:spPr>
        <p:txBody>
          <a:bodyPr wrap="square" rtlCol="0">
            <a:spAutoFit/>
          </a:bodyPr>
          <a:lstStyle/>
          <a:p>
            <a:r>
              <a:rPr lang="en-US" altLang="zh-CN" dirty="0"/>
              <a:t>What’s more…</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17"/>
    </mc:Choice>
    <mc:Fallback>
      <p:transition spd="slow" advTm="951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endPar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latin typeface="Arial" panose="020B0604020202020204" pitchFamily="34" charset="0"/>
                <a:sym typeface="Arial" panose="020B0604020202020204" pitchFamily="34" charset="0"/>
              </a:rPr>
              <a:t>后续设想</a:t>
            </a:r>
            <a:endParaRPr sz="2700" dirty="0">
              <a:solidFill>
                <a:schemeClr val="dk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5" name="文本框 4">
            <a:extLst>
              <a:ext uri="{FF2B5EF4-FFF2-40B4-BE49-F238E27FC236}">
                <a16:creationId xmlns:a16="http://schemas.microsoft.com/office/drawing/2014/main" id="{506FC700-5898-9D62-BA7A-57CD1E61EBB2}"/>
              </a:ext>
            </a:extLst>
          </p:cNvPr>
          <p:cNvSpPr txBox="1"/>
          <p:nvPr/>
        </p:nvSpPr>
        <p:spPr>
          <a:xfrm>
            <a:off x="864522" y="2458871"/>
            <a:ext cx="6947837" cy="2031325"/>
          </a:xfrm>
          <a:prstGeom prst="rect">
            <a:avLst/>
          </a:prstGeom>
          <a:noFill/>
        </p:spPr>
        <p:txBody>
          <a:bodyPr wrap="square">
            <a:spAutoFit/>
          </a:bodyPr>
          <a:lstStyle/>
          <a:p>
            <a:endParaRPr lang="en-US" altLang="zh-CN" dirty="0"/>
          </a:p>
          <a:p>
            <a:r>
              <a:rPr lang="en-US" altLang="zh-CN" dirty="0"/>
              <a:t>1.</a:t>
            </a:r>
            <a:r>
              <a:rPr lang="zh-CN" altLang="en-US" dirty="0"/>
              <a:t>收集时间范围更广的数据</a:t>
            </a:r>
            <a:endParaRPr lang="en-US" altLang="zh-CN" dirty="0"/>
          </a:p>
          <a:p>
            <a:endParaRPr lang="en-US" altLang="zh-CN" dirty="0"/>
          </a:p>
          <a:p>
            <a:r>
              <a:rPr lang="en-US" altLang="zh-CN" dirty="0"/>
              <a:t>2.</a:t>
            </a:r>
            <a:r>
              <a:rPr lang="zh-CN" altLang="en-US" dirty="0"/>
              <a:t>融合现有模型，提升模型性能，建立预测模型，实现预测功能</a:t>
            </a:r>
            <a:endParaRPr lang="en-US" altLang="zh-CN" dirty="0"/>
          </a:p>
          <a:p>
            <a:endParaRPr lang="en-US" altLang="zh-CN" dirty="0"/>
          </a:p>
          <a:p>
            <a:r>
              <a:rPr lang="en-US" altLang="zh-CN" dirty="0"/>
              <a:t>3.</a:t>
            </a:r>
            <a:r>
              <a:rPr lang="zh-CN" altLang="en-US" dirty="0"/>
              <a:t>优化界面，提高可用性</a:t>
            </a:r>
            <a:endParaRPr lang="en-US" altLang="zh-CN" dirty="0"/>
          </a:p>
          <a:p>
            <a:endParaRPr lang="zh-CN" altLang="en-US" dirty="0"/>
          </a:p>
        </p:txBody>
      </p:sp>
      <p:pic>
        <p:nvPicPr>
          <p:cNvPr id="11" name="图形 10" descr="飞机 纯色填充">
            <a:extLst>
              <a:ext uri="{FF2B5EF4-FFF2-40B4-BE49-F238E27FC236}">
                <a16:creationId xmlns:a16="http://schemas.microsoft.com/office/drawing/2014/main" id="{6604DB73-7ACB-6181-7102-7E4582F438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56176" y="3927155"/>
            <a:ext cx="1080119" cy="1080119"/>
          </a:xfrm>
          <a:prstGeom prst="rect">
            <a:avLst/>
          </a:prstGeom>
        </p:spPr>
      </p:pic>
    </p:spTree>
    <p:custDataLst>
      <p:tags r:id="rId1"/>
    </p:custDataLst>
    <p:extLst>
      <p:ext uri="{BB962C8B-B14F-4D97-AF65-F5344CB8AC3E}">
        <p14:creationId xmlns:p14="http://schemas.microsoft.com/office/powerpoint/2010/main" val="3658708655"/>
      </p:ext>
    </p:extLst>
  </p:cSld>
  <p:clrMapOvr>
    <a:masterClrMapping/>
  </p:clrMapOvr>
  <mc:AlternateContent xmlns:mc="http://schemas.openxmlformats.org/markup-compatibility/2006">
    <mc:Choice xmlns:p14="http://schemas.microsoft.com/office/powerpoint/2010/main" Requires="p14">
      <p:transition spd="slow" p14:dur="2000" advTm="33890"/>
    </mc:Choice>
    <mc:Fallback>
      <p:transition spd="slow" advTm="338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857250"/>
            <a:ext cx="9144000" cy="1998250"/>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pic>
        <p:nvPicPr>
          <p:cNvPr id="5" name="图片 4"/>
          <p:cNvPicPr/>
          <p:nvPr>
            <p:custDataLst>
              <p:tags r:id="rId3"/>
            </p:custDataLst>
          </p:nvPr>
        </p:nvPicPr>
        <p:blipFill>
          <a:blip r:embed="rId9" r:link="rId10"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6" name="图片 5"/>
          <p:cNvPicPr/>
          <p:nvPr>
            <p:custDataLst>
              <p:tags r:id="rId4"/>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pic>
        <p:nvPicPr>
          <p:cNvPr id="8" name="图片 7"/>
          <p:cNvPicPr/>
          <p:nvPr>
            <p:custDataLst>
              <p:tags r:id="rId5"/>
            </p:custDataLst>
          </p:nvPr>
        </p:nvPicPr>
        <p:blipFill rotWithShape="1">
          <a:blip r:embed="rId13"/>
          <a:srcRect/>
          <a:stretch>
            <a:fillRect/>
          </a:stretch>
        </p:blipFill>
        <p:spPr>
          <a:xfrm>
            <a:off x="459580" y="2013716"/>
            <a:ext cx="8224836" cy="3530734"/>
          </a:xfrm>
          <a:prstGeom prst="rect">
            <a:avLst/>
          </a:prstGeom>
        </p:spPr>
      </p:pic>
      <p:sp>
        <p:nvSpPr>
          <p:cNvPr id="3" name="文本框 2"/>
          <p:cNvSpPr txBox="1"/>
          <p:nvPr>
            <p:custDataLst>
              <p:tags r:id="rId6"/>
            </p:custDataLst>
          </p:nvPr>
        </p:nvSpPr>
        <p:spPr>
          <a:xfrm>
            <a:off x="456300" y="1313550"/>
            <a:ext cx="8228117" cy="530066"/>
          </a:xfrm>
          <a:prstGeom prst="rect">
            <a:avLst/>
          </a:prstGeom>
        </p:spPr>
        <p:txBody>
          <a:bodyPr vert="horz" wrap="square" lIns="67627" tIns="35242" rIns="67627" bIns="35242"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uFillTx/>
                <a:latin typeface="Arial" panose="020B0604020202020204" pitchFamily="34" charset="0"/>
                <a:sym typeface="Arial" panose="020B0604020202020204" pitchFamily="34" charset="0"/>
              </a:rPr>
              <a:t>谢谢大家</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3"/>
    </mc:Choice>
    <mc:Fallback>
      <p:transition spd="slow" advTm="30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231779" y="4001374"/>
            <a:ext cx="2596039" cy="297180"/>
          </a:xfrm>
          <a:prstGeom prst="rect">
            <a:avLst/>
          </a:prstGeom>
          <a:noFill/>
        </p:spPr>
        <p:txBody>
          <a:bodyPr wrap="square" lIns="68580" tIns="34290" rIns="68580" bIns="0" anchor="b" anchorCtr="0">
            <a:normAutofit/>
          </a:bodyPr>
          <a:lstStyle/>
          <a:p>
            <a:pPr lvl="0" algn="l">
              <a:buClrTx/>
              <a:buSzTx/>
              <a:buFontTx/>
            </a:pPr>
            <a:endPar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7" name="菱形 6"/>
          <p:cNvSpPr/>
          <p:nvPr>
            <p:custDataLst>
              <p:tags r:id="rId3"/>
            </p:custDataLst>
          </p:nvPr>
        </p:nvSpPr>
        <p:spPr>
          <a:xfrm>
            <a:off x="721995" y="3333036"/>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4"/>
            </p:custDataLst>
          </p:nvPr>
        </p:nvSpPr>
        <p:spPr>
          <a:xfrm>
            <a:off x="1253966" y="3377486"/>
            <a:ext cx="2594134"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开发</a:t>
            </a:r>
            <a:r>
              <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路线</a:t>
            </a:r>
          </a:p>
        </p:txBody>
      </p:sp>
      <p:sp>
        <p:nvSpPr>
          <p:cNvPr id="10" name="菱形 9"/>
          <p:cNvSpPr/>
          <p:nvPr>
            <p:custDataLst>
              <p:tags r:id="rId5"/>
            </p:custDataLst>
          </p:nvPr>
        </p:nvSpPr>
        <p:spPr>
          <a:xfrm>
            <a:off x="726281" y="2709149"/>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custDataLst>
              <p:tags r:id="rId6"/>
            </p:custDataLst>
          </p:nvPr>
        </p:nvSpPr>
        <p:spPr>
          <a:xfrm>
            <a:off x="1250156" y="2753599"/>
            <a:ext cx="2596039"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开发</a:t>
            </a:r>
            <a:r>
              <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目的与内容</a:t>
            </a:r>
          </a:p>
        </p:txBody>
      </p:sp>
      <p:sp>
        <p:nvSpPr>
          <p:cNvPr id="13" name="菱形 12"/>
          <p:cNvSpPr/>
          <p:nvPr>
            <p:custDataLst>
              <p:tags r:id="rId7"/>
            </p:custDataLst>
          </p:nvPr>
        </p:nvSpPr>
        <p:spPr>
          <a:xfrm>
            <a:off x="726281" y="2084785"/>
            <a:ext cx="381000" cy="381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8"/>
            </p:custDataLst>
          </p:nvPr>
        </p:nvSpPr>
        <p:spPr>
          <a:xfrm>
            <a:off x="1250633" y="2129235"/>
            <a:ext cx="2595086"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开发</a:t>
            </a:r>
            <a:r>
              <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背景</a:t>
            </a:r>
          </a:p>
        </p:txBody>
      </p:sp>
      <p:sp>
        <p:nvSpPr>
          <p:cNvPr id="16" name="菱形 15"/>
          <p:cNvSpPr/>
          <p:nvPr>
            <p:custDataLst>
              <p:tags r:id="rId9"/>
            </p:custDataLst>
          </p:nvPr>
        </p:nvSpPr>
        <p:spPr>
          <a:xfrm>
            <a:off x="721995" y="3970498"/>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7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10"/>
            </p:custDataLst>
          </p:nvPr>
        </p:nvSpPr>
        <p:spPr>
          <a:xfrm>
            <a:off x="1249680" y="3960499"/>
            <a:ext cx="2596039"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项目分工</a:t>
            </a:r>
          </a:p>
        </p:txBody>
      </p:sp>
      <p:sp>
        <p:nvSpPr>
          <p:cNvPr id="25" name="文本框 24"/>
          <p:cNvSpPr txBox="1"/>
          <p:nvPr>
            <p:custDataLst>
              <p:tags r:id="rId11"/>
            </p:custDataLst>
          </p:nvPr>
        </p:nvSpPr>
        <p:spPr>
          <a:xfrm>
            <a:off x="1250633" y="1171337"/>
            <a:ext cx="1300163" cy="576263"/>
          </a:xfrm>
          <a:prstGeom prst="rect">
            <a:avLst/>
          </a:prstGeom>
          <a:noFill/>
        </p:spPr>
        <p:txBody>
          <a:bodyPr wrap="square" lIns="68580" tIns="34290" rIns="68580" bIns="0" rtlCol="0" anchor="b" anchorCtr="0">
            <a:normAutofit fontScale="97500"/>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sz="3600" b="0">
                <a:solidFill>
                  <a:schemeClr val="dk1">
                    <a:lumMod val="85000"/>
                    <a:lumOff val="15000"/>
                  </a:schemeClr>
                </a:solidFill>
                <a:ea typeface="汉仪旗黑-85S" panose="00020600040101010101" pitchFamily="18" charset="-122"/>
                <a:sym typeface="Arial" panose="020B0604020202020204" pitchFamily="34" charset="0"/>
              </a:rPr>
              <a:t>目录</a:t>
            </a:r>
          </a:p>
        </p:txBody>
      </p:sp>
      <p:sp>
        <p:nvSpPr>
          <p:cNvPr id="27" name="矩形 26"/>
          <p:cNvSpPr/>
          <p:nvPr>
            <p:custDataLst>
              <p:tags r:id="rId12"/>
            </p:custDataLst>
          </p:nvPr>
        </p:nvSpPr>
        <p:spPr>
          <a:xfrm>
            <a:off x="795155" y="4629038"/>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5</a:t>
            </a:r>
          </a:p>
        </p:txBody>
      </p:sp>
      <p:sp>
        <p:nvSpPr>
          <p:cNvPr id="28" name="矩形 27"/>
          <p:cNvSpPr/>
          <p:nvPr>
            <p:custDataLst>
              <p:tags r:id="rId13"/>
            </p:custDataLst>
          </p:nvPr>
        </p:nvSpPr>
        <p:spPr>
          <a:xfrm>
            <a:off x="795155" y="4008924"/>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4</a:t>
            </a:r>
          </a:p>
        </p:txBody>
      </p:sp>
      <p:sp>
        <p:nvSpPr>
          <p:cNvPr id="29" name="矩形 28"/>
          <p:cNvSpPr/>
          <p:nvPr>
            <p:custDataLst>
              <p:tags r:id="rId14"/>
            </p:custDataLst>
          </p:nvPr>
        </p:nvSpPr>
        <p:spPr>
          <a:xfrm>
            <a:off x="795155" y="3385037"/>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3</a:t>
            </a:r>
          </a:p>
        </p:txBody>
      </p:sp>
      <p:sp>
        <p:nvSpPr>
          <p:cNvPr id="30" name="矩形 29"/>
          <p:cNvSpPr/>
          <p:nvPr>
            <p:custDataLst>
              <p:tags r:id="rId15"/>
            </p:custDataLst>
          </p:nvPr>
        </p:nvSpPr>
        <p:spPr>
          <a:xfrm>
            <a:off x="799442" y="2761149"/>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2</a:t>
            </a:r>
          </a:p>
        </p:txBody>
      </p:sp>
      <p:sp>
        <p:nvSpPr>
          <p:cNvPr id="31" name="矩形 30"/>
          <p:cNvSpPr/>
          <p:nvPr>
            <p:custDataLst>
              <p:tags r:id="rId16"/>
            </p:custDataLst>
          </p:nvPr>
        </p:nvSpPr>
        <p:spPr>
          <a:xfrm>
            <a:off x="799442" y="2136785"/>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1</a:t>
            </a:r>
          </a:p>
        </p:txBody>
      </p:sp>
      <p:sp>
        <p:nvSpPr>
          <p:cNvPr id="2" name="菱形 1">
            <a:extLst>
              <a:ext uri="{FF2B5EF4-FFF2-40B4-BE49-F238E27FC236}">
                <a16:creationId xmlns:a16="http://schemas.microsoft.com/office/drawing/2014/main" id="{499A8C7E-DBAB-858E-CAA2-776A137CE6C1}"/>
              </a:ext>
            </a:extLst>
          </p:cNvPr>
          <p:cNvSpPr/>
          <p:nvPr>
            <p:custDataLst>
              <p:tags r:id="rId17"/>
            </p:custDataLst>
          </p:nvPr>
        </p:nvSpPr>
        <p:spPr>
          <a:xfrm>
            <a:off x="721995" y="4570803"/>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Autofit/>
          </a:bodyPr>
          <a:lstStyle/>
          <a:p>
            <a:pPr algn="ctr">
              <a:lnSpc>
                <a:spcPct val="100000"/>
              </a:lnSpc>
            </a:pPr>
            <a:r>
              <a:rPr lang="en-US" altLang="zh-CN" sz="1400" b="1" dirty="0">
                <a:solidFill>
                  <a:schemeClr val="bg1"/>
                </a:solidFill>
                <a:latin typeface="Arial" panose="020B0604020202020204" pitchFamily="34" charset="0"/>
                <a:ea typeface="微软雅黑" panose="020B0503020204020204" charset="-122"/>
                <a:sym typeface="Arial" panose="020B0604020202020204" pitchFamily="34" charset="0"/>
              </a:rPr>
              <a:t>5</a:t>
            </a:r>
          </a:p>
        </p:txBody>
      </p:sp>
      <p:sp>
        <p:nvSpPr>
          <p:cNvPr id="5" name="矩形 4">
            <a:extLst>
              <a:ext uri="{FF2B5EF4-FFF2-40B4-BE49-F238E27FC236}">
                <a16:creationId xmlns:a16="http://schemas.microsoft.com/office/drawing/2014/main" id="{33A6EFD9-25AE-C7C4-B8BC-E0F9B3546B50}"/>
              </a:ext>
            </a:extLst>
          </p:cNvPr>
          <p:cNvSpPr/>
          <p:nvPr>
            <p:custDataLst>
              <p:tags r:id="rId18"/>
            </p:custDataLst>
          </p:nvPr>
        </p:nvSpPr>
        <p:spPr>
          <a:xfrm>
            <a:off x="795155" y="5244126"/>
            <a:ext cx="234680" cy="276999"/>
          </a:xfrm>
          <a:prstGeom prst="rect">
            <a:avLst/>
          </a:prstGeom>
        </p:spPr>
        <p:txBody>
          <a:bodyPr wrap="square">
            <a:normAutofit lnSpcReduction="10000"/>
          </a:bodyPr>
          <a:lstStyle/>
          <a:p>
            <a:pPr algn="ctr">
              <a:lnSpc>
                <a:spcPct val="100000"/>
              </a:lnSpc>
            </a:pPr>
            <a:r>
              <a:rPr lang="en-US" altLang="zh-CN" sz="1350" b="1" dirty="0">
                <a:solidFill>
                  <a:schemeClr val="bg1"/>
                </a:solidFill>
                <a:ea typeface="微软雅黑" panose="020B0503020204020204" charset="-122"/>
                <a:sym typeface="Arial" panose="020B0604020202020204" pitchFamily="34" charset="0"/>
              </a:rPr>
              <a:t>6</a:t>
            </a:r>
            <a:endPar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9" name="文本框 8">
            <a:extLst>
              <a:ext uri="{FF2B5EF4-FFF2-40B4-BE49-F238E27FC236}">
                <a16:creationId xmlns:a16="http://schemas.microsoft.com/office/drawing/2014/main" id="{135E5734-1073-0452-3C9F-72BBB805321C}"/>
              </a:ext>
            </a:extLst>
          </p:cNvPr>
          <p:cNvSpPr txBox="1"/>
          <p:nvPr>
            <p:custDataLst>
              <p:tags r:id="rId19"/>
            </p:custDataLst>
          </p:nvPr>
        </p:nvSpPr>
        <p:spPr>
          <a:xfrm>
            <a:off x="1267430" y="4570803"/>
            <a:ext cx="2596039" cy="297180"/>
          </a:xfrm>
          <a:prstGeom prst="rect">
            <a:avLst/>
          </a:prstGeom>
          <a:noFill/>
        </p:spPr>
        <p:txBody>
          <a:bodyPr wrap="square" lIns="68580" tIns="34290" rIns="68580" bIns="0" anchor="b" anchorCtr="0">
            <a:normAutofit/>
          </a:bodyPr>
          <a:lstStyle/>
          <a:p>
            <a:pPr lvl="0" algn="l">
              <a:buClrTx/>
              <a:buSzTx/>
              <a:buFontTx/>
            </a:pPr>
            <a:r>
              <a:rPr lang="zh-CN" altLang="en-US" sz="1500" b="1" spc="200" dirty="0">
                <a:solidFill>
                  <a:schemeClr val="dk1">
                    <a:lumMod val="85000"/>
                    <a:lumOff val="15000"/>
                  </a:schemeClr>
                </a:solidFill>
                <a:ea typeface="微软雅黑" panose="020B0503020204020204" charset="-122"/>
                <a:sym typeface="Arial" panose="020B0604020202020204" pitchFamily="34" charset="0"/>
              </a:rPr>
              <a:t>后续设想</a:t>
            </a:r>
            <a:endParaRPr lang="zh-CN" altLang="en-US" sz="1500" b="1" spc="2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pic>
        <p:nvPicPr>
          <p:cNvPr id="15" name="图形 14" descr="书籍 纯色填充">
            <a:extLst>
              <a:ext uri="{FF2B5EF4-FFF2-40B4-BE49-F238E27FC236}">
                <a16:creationId xmlns:a16="http://schemas.microsoft.com/office/drawing/2014/main" id="{FC81ADDD-7645-C3AA-8FBD-FE07E5BCD5A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32240" y="3086974"/>
            <a:ext cx="914400" cy="914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66"/>
    </mc:Choice>
    <mc:Fallback>
      <p:transition spd="slow" advTm="92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ea typeface="微软雅黑" panose="020B0503020204020204" charset="-122"/>
              </a:rPr>
              <a:t>开发</a:t>
            </a:r>
            <a:r>
              <a:rPr lang="zh-CN" altLang="en-US" sz="5400" dirty="0">
                <a:solidFill>
                  <a:schemeClr val="accent1"/>
                </a:solidFill>
                <a:uFillTx/>
                <a:latin typeface="Arial" panose="020B0604020202020204" pitchFamily="34" charset="0"/>
                <a:ea typeface="微软雅黑" panose="020B0503020204020204" charset="-122"/>
              </a:rPr>
              <a:t>背景</a:t>
            </a:r>
          </a:p>
        </p:txBody>
      </p:sp>
      <p:sp>
        <p:nvSpPr>
          <p:cNvPr id="5" name="文本框 4"/>
          <p:cNvSpPr txBox="1"/>
          <p:nvPr/>
        </p:nvSpPr>
        <p:spPr>
          <a:xfrm>
            <a:off x="1734820" y="3501008"/>
            <a:ext cx="5674360" cy="1288415"/>
          </a:xfrm>
          <a:prstGeom prst="rect">
            <a:avLst/>
          </a:prstGeom>
          <a:noFill/>
        </p:spPr>
        <p:txBody>
          <a:bodyPr wrap="square" rtlCol="0">
            <a:noAutofit/>
          </a:bodyPr>
          <a:lstStyle/>
          <a:p>
            <a:pPr indent="457200" algn="ctr"/>
            <a:r>
              <a:rPr lang="zh-CN" altLang="en-US" sz="2400" dirty="0"/>
              <a:t>“基于人工智能的风电功率预测”</a:t>
            </a:r>
            <a:endParaRPr lang="en-US" altLang="zh-CN" sz="2400" dirty="0"/>
          </a:p>
          <a:p>
            <a:pPr indent="457200" algn="ctr"/>
            <a:r>
              <a:rPr lang="zh-CN" altLang="en-US" sz="2400" dirty="0"/>
              <a:t>大创项目</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005"/>
    </mc:Choice>
    <mc:Fallback>
      <p:transition spd="slow" advTm="150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9056" y="1085107"/>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custDataLst>
              <p:tags r:id="rId3"/>
            </p:custDataLst>
          </p:nvPr>
        </p:nvSpPr>
        <p:spPr>
          <a:xfrm>
            <a:off x="776816" y="2632710"/>
            <a:ext cx="3453289" cy="2912216"/>
          </a:xfrm>
          <a:prstGeom prst="rect">
            <a:avLst/>
          </a:prstGeom>
          <a:noFill/>
        </p:spPr>
        <p:txBody>
          <a:bodyPr wrap="square" rtlCol="0">
            <a:normAutofit fontScale="6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auto">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风电为代表的新能源发电的占比高 </a:t>
            </a:r>
          </a:p>
          <a:p>
            <a:pPr marL="171450" indent="-171450" fontAlgn="auto">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风电具有明显的随机性、波动性以及间歇性的特征 ，电力系统运行不确定性增加 </a:t>
            </a:r>
          </a:p>
          <a:p>
            <a:pPr marL="171450" indent="-171450" fontAlgn="auto">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风机并网后电网安全运行与新能源高效消纳矛盾日益突出</a:t>
            </a:r>
            <a:r>
              <a:rPr lang="zh-CN" altLang="en-US" sz="1200" dirty="0">
                <a:solidFill>
                  <a:schemeClr val="dk1">
                    <a:lumMod val="85000"/>
                    <a:lumOff val="15000"/>
                  </a:schemeClr>
                </a:solidFill>
                <a:latin typeface="Arial" panose="020B0604020202020204" pitchFamily="34" charset="0"/>
                <a:sym typeface="Arial" panose="020B0604020202020204" pitchFamily="34" charset="0"/>
              </a:rPr>
              <a:t>。</a:t>
            </a:r>
            <a:endParaRPr lang="zh-CN" altLang="en-US" sz="1200" spc="0" dirty="0">
              <a:solidFill>
                <a:schemeClr val="dk1">
                  <a:lumMod val="85000"/>
                  <a:lumOff val="15000"/>
                </a:schemeClr>
              </a:solidFill>
              <a:latin typeface="Arial" panose="020B0604020202020204" pitchFamily="34" charset="0"/>
              <a:sym typeface="Arial" panose="020B0604020202020204" pitchFamily="34" charset="0"/>
            </a:endParaRPr>
          </a:p>
          <a:p>
            <a:pPr marL="171450" indent="-171450" fontAlgn="auto">
              <a:lnSpc>
                <a:spcPct val="150000"/>
              </a:lnSpc>
              <a:spcBef>
                <a:spcPts val="1000"/>
              </a:spcBef>
              <a:buFont typeface="Arial" panose="020B0604020202020204" pitchFamily="34" charset="0"/>
              <a:buChar char="•"/>
            </a:pPr>
            <a:endParaRPr lang="zh-CN" altLang="en-US" sz="1200" dirty="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4"/>
            </p:custDataLst>
          </p:nvPr>
        </p:nvSpPr>
        <p:spPr>
          <a:xfrm>
            <a:off x="823102" y="2167412"/>
            <a:ext cx="3453289"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风电相关特性</a:t>
            </a:r>
          </a:p>
        </p:txBody>
      </p:sp>
      <p:sp>
        <p:nvSpPr>
          <p:cNvPr id="4" name="椭圆 3"/>
          <p:cNvSpPr/>
          <p:nvPr>
            <p:custDataLst>
              <p:tags r:id="rId5"/>
            </p:custDataLst>
          </p:nvPr>
        </p:nvSpPr>
        <p:spPr>
          <a:xfrm>
            <a:off x="526588" y="2258377"/>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p>
        </p:txBody>
      </p:sp>
      <p:cxnSp>
        <p:nvCxnSpPr>
          <p:cNvPr id="5" name="直接连接符 4"/>
          <p:cNvCxnSpPr/>
          <p:nvPr>
            <p:custDataLst>
              <p:tags r:id="rId6"/>
            </p:custDataLst>
          </p:nvPr>
        </p:nvCxnSpPr>
        <p:spPr>
          <a:xfrm>
            <a:off x="4576763" y="2386965"/>
            <a:ext cx="0" cy="306371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7"/>
            </p:custDataLst>
          </p:nvPr>
        </p:nvSpPr>
        <p:spPr>
          <a:xfrm>
            <a:off x="5231072" y="2632711"/>
            <a:ext cx="3453289" cy="2911740"/>
          </a:xfrm>
          <a:prstGeom prst="rect">
            <a:avLst/>
          </a:prstGeom>
          <a:noFill/>
        </p:spPr>
        <p:txBody>
          <a:bodyPr wrap="square" rtlCol="0">
            <a:normAutofit fontScale="5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国外风电功率预测技术起步较早已有成熟的风电功率预测系统</a:t>
            </a:r>
            <a:endParaRPr lang="en-US" altLang="zh-CN" sz="2800" dirty="0">
              <a:solidFill>
                <a:schemeClr val="dk1">
                  <a:lumMod val="85000"/>
                  <a:lumOff val="15000"/>
                </a:schemeClr>
              </a:solidFill>
              <a:latin typeface="Arial" panose="020B0604020202020204" pitchFamily="34" charset="0"/>
              <a:sym typeface="Arial" panose="020B0604020202020204" pitchFamily="34" charset="0"/>
            </a:endParaRPr>
          </a:p>
          <a:p>
            <a:pPr marL="285750" indent="-285750">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丹麦：Zephry系统</a:t>
            </a:r>
            <a:endParaRPr lang="en-US" altLang="zh-CN" sz="2800" dirty="0">
              <a:solidFill>
                <a:schemeClr val="dk1">
                  <a:lumMod val="85000"/>
                  <a:lumOff val="15000"/>
                </a:schemeClr>
              </a:solidFill>
              <a:latin typeface="Arial" panose="020B0604020202020204" pitchFamily="34" charset="0"/>
              <a:sym typeface="Arial" panose="020B0604020202020204" pitchFamily="34" charset="0"/>
            </a:endParaRPr>
          </a:p>
          <a:p>
            <a:pPr marL="285750" indent="-285750">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德国：Previento系统</a:t>
            </a:r>
            <a:endParaRPr lang="en-US" altLang="zh-CN" sz="2800" dirty="0">
              <a:solidFill>
                <a:schemeClr val="dk1">
                  <a:lumMod val="85000"/>
                  <a:lumOff val="15000"/>
                </a:schemeClr>
              </a:solidFill>
              <a:latin typeface="Arial" panose="020B0604020202020204" pitchFamily="34" charset="0"/>
              <a:sym typeface="Arial" panose="020B0604020202020204" pitchFamily="34" charset="0"/>
            </a:endParaRPr>
          </a:p>
          <a:p>
            <a:pPr marL="285750" indent="-285750">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德国：太阳能研究所开发的风电功率管理系统(WPMS)</a:t>
            </a:r>
            <a:endParaRPr lang="en-US" altLang="zh-CN" sz="2800" dirty="0">
              <a:solidFill>
                <a:schemeClr val="dk1">
                  <a:lumMod val="85000"/>
                  <a:lumOff val="15000"/>
                </a:schemeClr>
              </a:solidFill>
              <a:latin typeface="Arial" panose="020B0604020202020204" pitchFamily="34" charset="0"/>
              <a:sym typeface="Arial" panose="020B0604020202020204" pitchFamily="34" charset="0"/>
            </a:endParaRPr>
          </a:p>
          <a:p>
            <a:pPr marL="285750" indent="-285750">
              <a:lnSpc>
                <a:spcPct val="150000"/>
              </a:lnSpc>
              <a:spcBef>
                <a:spcPts val="1000"/>
              </a:spcBef>
              <a:buFont typeface="Arial" panose="020B0604020202020204" pitchFamily="34" charset="0"/>
              <a:buChar char="•"/>
            </a:pPr>
            <a:r>
              <a:rPr lang="zh-CN" altLang="en-US" sz="2800" dirty="0">
                <a:solidFill>
                  <a:schemeClr val="dk1">
                    <a:lumMod val="85000"/>
                    <a:lumOff val="15000"/>
                  </a:schemeClr>
                </a:solidFill>
                <a:latin typeface="Arial" panose="020B0604020202020204" pitchFamily="34" charset="0"/>
                <a:sym typeface="Arial" panose="020B0604020202020204" pitchFamily="34" charset="0"/>
              </a:rPr>
              <a:t>美国：eWind风功率预测系统</a:t>
            </a:r>
            <a:endParaRPr lang="zh-CN" altLang="en-US" sz="1400" dirty="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7" name="文本框 6"/>
          <p:cNvSpPr txBox="1"/>
          <p:nvPr>
            <p:custDataLst>
              <p:tags r:id="rId8"/>
            </p:custDataLst>
          </p:nvPr>
        </p:nvSpPr>
        <p:spPr>
          <a:xfrm>
            <a:off x="5257691" y="2167413"/>
            <a:ext cx="3453289" cy="299085"/>
          </a:xfrm>
          <a:prstGeom prst="rect">
            <a:avLst/>
          </a:prstGeom>
          <a:noFill/>
        </p:spPr>
        <p:txBody>
          <a:bodyPr wrap="square" rtlCol="0">
            <a:noAutofit/>
          </a:bodyPr>
          <a:lstStyle/>
          <a:p>
            <a:pPr algn="l"/>
            <a:r>
              <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国外相关软件开发现状</a:t>
            </a:r>
          </a:p>
        </p:txBody>
      </p:sp>
      <p:sp>
        <p:nvSpPr>
          <p:cNvPr id="8" name="椭圆 7"/>
          <p:cNvSpPr/>
          <p:nvPr>
            <p:custDataLst>
              <p:tags r:id="rId9"/>
            </p:custDataLst>
          </p:nvPr>
        </p:nvSpPr>
        <p:spPr>
          <a:xfrm>
            <a:off x="4911032" y="2258377"/>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p>
        </p:txBody>
      </p:sp>
      <p:sp>
        <p:nvSpPr>
          <p:cNvPr id="9" name="文本框 8"/>
          <p:cNvSpPr txBox="1"/>
          <p:nvPr>
            <p:custDataLst>
              <p:tags r:id="rId10"/>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latin typeface="Arial" panose="020B0604020202020204" pitchFamily="34" charset="0"/>
                <a:sym typeface="Arial" panose="020B0604020202020204" pitchFamily="34" charset="0"/>
              </a:rPr>
              <a:t>开发</a:t>
            </a:r>
            <a:r>
              <a:rPr sz="2700" dirty="0">
                <a:solidFill>
                  <a:schemeClr val="dk1">
                    <a:lumMod val="85000"/>
                    <a:lumOff val="15000"/>
                  </a:schemeClr>
                </a:solidFill>
                <a:latin typeface="Arial" panose="020B0604020202020204" pitchFamily="34" charset="0"/>
                <a:sym typeface="Arial" panose="020B0604020202020204" pitchFamily="34" charset="0"/>
              </a:rPr>
              <a:t>背景</a:t>
            </a:r>
            <a:endParaRPr lang="zh-CN" altLang="en-US" sz="2700" dirty="0">
              <a:solidFill>
                <a:schemeClr val="dk1">
                  <a:lumMod val="85000"/>
                  <a:lumOff val="15000"/>
                </a:schemeClr>
              </a:solidFill>
              <a:uFillTx/>
              <a:latin typeface="Arial" panose="020B0604020202020204" pitchFamily="34" charset="0"/>
              <a:sym typeface="Arial" panose="020B0604020202020204" pitchFamily="34" charset="0"/>
            </a:endParaRPr>
          </a:p>
          <a:p>
            <a:endParaRPr lang="zh-CN" altLang="en-US" sz="2700" dirty="0">
              <a:solidFill>
                <a:schemeClr val="tx1">
                  <a:lumMod val="85000"/>
                  <a:lumOff val="15000"/>
                </a:schemeClr>
              </a:solidFill>
              <a:latin typeface="Arial" panose="020B0604020202020204" pitchFamily="34" charset="0"/>
              <a:sym typeface="Arial" panose="020B0604020202020204" pitchFamily="34" charset="0"/>
            </a:endParaRPr>
          </a:p>
        </p:txBody>
      </p:sp>
      <p:pic>
        <p:nvPicPr>
          <p:cNvPr id="25" name="图片 24"/>
          <p:cNvPicPr/>
          <p:nvPr>
            <p:custDataLst>
              <p:tags r:id="rId11"/>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12"/>
            </p:custDataLst>
          </p:nvPr>
        </p:nvPicPr>
        <p:blipFill>
          <a:blip r:embed="rId17" r:link="rId18"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11" name="文本框 10">
            <a:extLst>
              <a:ext uri="{FF2B5EF4-FFF2-40B4-BE49-F238E27FC236}">
                <a16:creationId xmlns:a16="http://schemas.microsoft.com/office/drawing/2014/main" id="{8181DCA1-6BDE-BEB4-2267-426DE64ECD8F}"/>
              </a:ext>
            </a:extLst>
          </p:cNvPr>
          <p:cNvSpPr txBox="1"/>
          <p:nvPr/>
        </p:nvSpPr>
        <p:spPr>
          <a:xfrm>
            <a:off x="3203848" y="688341"/>
            <a:ext cx="4392488" cy="1084475"/>
          </a:xfrm>
          <a:prstGeom prst="rect">
            <a:avLst/>
          </a:prstGeom>
          <a:noFill/>
        </p:spPr>
        <p:txBody>
          <a:bodyPr wrap="square" rtlCol="0">
            <a:spAutoFit/>
          </a:bodyPr>
          <a:lstStyle/>
          <a:p>
            <a:endParaRPr lang="zh-CN" altLang="en-US" dirty="0"/>
          </a:p>
        </p:txBody>
      </p:sp>
      <p:pic>
        <p:nvPicPr>
          <p:cNvPr id="17" name="图形 16" descr="灯泡和齿轮 纯色填充">
            <a:extLst>
              <a:ext uri="{FF2B5EF4-FFF2-40B4-BE49-F238E27FC236}">
                <a16:creationId xmlns:a16="http://schemas.microsoft.com/office/drawing/2014/main" id="{C72A522C-7343-87B5-46B8-A3BE528116E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42850" y="797771"/>
            <a:ext cx="914400" cy="914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00"/>
    </mc:Choice>
    <mc:Fallback>
      <p:transition spd="slow" advTm="188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2088259" y="2204864"/>
            <a:ext cx="5088131" cy="991553"/>
          </a:xfrm>
          <a:prstGeom prst="rect">
            <a:avLst/>
          </a:prstGeom>
          <a:noFill/>
        </p:spPr>
        <p:txBody>
          <a:bodyPr wrap="square" bIns="0" rtlCol="0" anchor="b" anchorCtr="0">
            <a:noAutofit/>
          </a:bodyPr>
          <a:lstStyle/>
          <a:p>
            <a:pPr algn="ctr"/>
            <a:r>
              <a:rPr lang="zh-CN" altLang="en-US" sz="5400" dirty="0">
                <a:solidFill>
                  <a:schemeClr val="accent1"/>
                </a:solidFill>
                <a:uFillTx/>
                <a:latin typeface="Arial" panose="020B0604020202020204" pitchFamily="34" charset="0"/>
                <a:ea typeface="微软雅黑" panose="020B0503020204020204" charset="-122"/>
              </a:rPr>
              <a:t>开发目的与内容</a:t>
            </a:r>
          </a:p>
        </p:txBody>
      </p:sp>
      <p:sp>
        <p:nvSpPr>
          <p:cNvPr id="5" name="文本框 4"/>
          <p:cNvSpPr txBox="1"/>
          <p:nvPr/>
        </p:nvSpPr>
        <p:spPr>
          <a:xfrm>
            <a:off x="1795145" y="3284855"/>
            <a:ext cx="5674360" cy="1288415"/>
          </a:xfrm>
          <a:prstGeom prst="rect">
            <a:avLst/>
          </a:prstGeom>
          <a:noFill/>
        </p:spPr>
        <p:txBody>
          <a:bodyPr wrap="square" rtlCol="0">
            <a:noAutofit/>
          </a:bodyPr>
          <a:lstStyle/>
          <a:p>
            <a:pPr indent="457200"/>
            <a:endParaRPr sz="2400" dirty="0">
              <a:sym typeface="Arial" panose="020B0604020202020204" pitchFamily="34" charset="0"/>
            </a:endParaRPr>
          </a:p>
        </p:txBody>
      </p:sp>
      <p:sp>
        <p:nvSpPr>
          <p:cNvPr id="2" name="文本框 1">
            <a:extLst>
              <a:ext uri="{FF2B5EF4-FFF2-40B4-BE49-F238E27FC236}">
                <a16:creationId xmlns:a16="http://schemas.microsoft.com/office/drawing/2014/main" id="{12E1D9E6-1822-BF85-7D6D-6DA1A5FDD740}"/>
              </a:ext>
            </a:extLst>
          </p:cNvPr>
          <p:cNvSpPr txBox="1"/>
          <p:nvPr/>
        </p:nvSpPr>
        <p:spPr>
          <a:xfrm>
            <a:off x="3779912" y="3844618"/>
            <a:ext cx="3312368" cy="369332"/>
          </a:xfrm>
          <a:prstGeom prst="rect">
            <a:avLst/>
          </a:prstGeom>
          <a:noFill/>
        </p:spPr>
        <p:txBody>
          <a:bodyPr wrap="square" rtlCol="0">
            <a:spAutoFit/>
          </a:bodyPr>
          <a:lstStyle/>
          <a:p>
            <a:r>
              <a:rPr lang="zh-CN" altLang="en-US" dirty="0"/>
              <a:t>可视化</a:t>
            </a:r>
            <a:r>
              <a:rPr lang="en-US" altLang="zh-CN" dirty="0"/>
              <a:t>+</a:t>
            </a:r>
            <a:r>
              <a:rPr lang="zh-CN" altLang="en-US" dirty="0"/>
              <a:t>预测</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13"/>
    </mc:Choice>
    <mc:Fallback>
      <p:transition spd="slow" advTm="86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219056" y="1085107"/>
            <a:ext cx="8705888" cy="4687787"/>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bg1"/>
              </a:solidFill>
              <a:latin typeface="Arial" panose="020B0604020202020204" pitchFamily="34" charset="0"/>
              <a:ea typeface="微软雅黑" panose="020B0503020204020204" charset="-122"/>
              <a:sym typeface="Arial" panose="020B0604020202020204" pitchFamily="34" charset="0"/>
            </a:endParaRPr>
          </a:p>
        </p:txBody>
      </p:sp>
      <p:pic>
        <p:nvPicPr>
          <p:cNvPr id="7" name="图片 6"/>
          <p:cNvPicPr/>
          <p:nvPr>
            <p:custDataLst>
              <p:tags r:id="rId3"/>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8" name="图片 7"/>
          <p:cNvPicPr/>
          <p:nvPr>
            <p:custDataLst>
              <p:tags r:id="rId4"/>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2" name="文本占位符 3"/>
          <p:cNvSpPr txBox="1"/>
          <p:nvPr>
            <p:custDataLst>
              <p:tags r:id="rId5"/>
            </p:custDataLst>
          </p:nvPr>
        </p:nvSpPr>
        <p:spPr>
          <a:xfrm>
            <a:off x="454403" y="1982296"/>
            <a:ext cx="3882332" cy="3562154"/>
          </a:xfrm>
          <a:prstGeom prst="rect">
            <a:avLst/>
          </a:prstGeom>
        </p:spPr>
        <p:txBody>
          <a:bodyPr wrap="square">
            <a:noAutofit/>
          </a:bodyPr>
          <a:lstStyle>
            <a:lvl1pPr marL="2286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5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lumMod val="65000"/>
                  <a:lumOff val="35000"/>
                </a:schemeClr>
              </a:buClr>
              <a:buNone/>
            </a:pPr>
            <a:r>
              <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     本项目基于人工智能方法，利用Python等软件的编程功能以及建模功能，</a:t>
            </a:r>
            <a:r>
              <a:rPr lang="zh-CN" altLang="en-US"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构建神经网络。</a:t>
            </a:r>
            <a:r>
              <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结合气象参数，选取合适的输入特征，建立风电厂发电功率预测模型</a:t>
            </a:r>
            <a:r>
              <a:rPr lang="zh-CN" altLang="en-US"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rPr>
              <a:t>大幅减少人工工作量及计算量的同时，实现对风电场发电功率的准确预测，使发电厂发电功率效率最大化。</a:t>
            </a:r>
            <a:endParaRPr lang="en-US" altLang="zh-CN"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a:p>
            <a:pPr marL="0" indent="0">
              <a:buClr>
                <a:schemeClr val="tx1">
                  <a:lumMod val="65000"/>
                  <a:lumOff val="35000"/>
                </a:schemeClr>
              </a:buClr>
              <a:buNone/>
            </a:pPr>
            <a:r>
              <a:rPr lang="en-US" altLang="zh-CN"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      </a:t>
            </a:r>
            <a:r>
              <a:rPr lang="zh-CN" altLang="en-US" sz="140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我们希望开发一款风电功率可视化的软件，帮助用户更好理解风力发电特性，并帮助专业人士直观了解风电功率状况，合理规划风电场选址</a:t>
            </a:r>
            <a:endPar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3" name="文本占位符 5"/>
          <p:cNvSpPr txBox="1"/>
          <p:nvPr>
            <p:custDataLst>
              <p:tags r:id="rId6"/>
            </p:custDataLst>
          </p:nvPr>
        </p:nvSpPr>
        <p:spPr>
          <a:xfrm>
            <a:off x="4809173" y="1982296"/>
            <a:ext cx="3880426" cy="3562154"/>
          </a:xfrm>
          <a:prstGeom prst="rect">
            <a:avLst/>
          </a:prstGeom>
        </p:spPr>
        <p:txBody>
          <a:bodyPr wrap="square">
            <a:normAutofit/>
          </a:bodyPr>
          <a:lstStyle>
            <a:lvl1pPr marL="2286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5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Clr>
                <a:schemeClr val="tx1">
                  <a:lumMod val="65000"/>
                  <a:lumOff val="35000"/>
                </a:schemeClr>
              </a:buClr>
              <a:buSzTx/>
              <a:buFont typeface="Wingdings" panose="05000000000000000000" charset="0"/>
              <a:buChar char=""/>
            </a:pPr>
            <a:endParaRPr lang="zh-CN" altLang="en-US" sz="1400" dirty="0">
              <a:solidFill>
                <a:schemeClr val="dk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cxnSp>
        <p:nvCxnSpPr>
          <p:cNvPr id="4" name="直接连接符 3"/>
          <p:cNvCxnSpPr/>
          <p:nvPr>
            <p:custDataLst>
              <p:tags r:id="rId7"/>
            </p:custDataLst>
          </p:nvPr>
        </p:nvCxnSpPr>
        <p:spPr>
          <a:xfrm>
            <a:off x="4572000" y="2152650"/>
            <a:ext cx="0" cy="3331845"/>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8"/>
            </p:custDataLst>
          </p:nvPr>
        </p:nvSpPr>
        <p:spPr>
          <a:xfrm>
            <a:off x="456300" y="1313550"/>
            <a:ext cx="8228117" cy="530066"/>
          </a:xfrm>
          <a:prstGeom prst="rect">
            <a:avLst/>
          </a:prstGeom>
        </p:spPr>
        <p:txBody>
          <a:bodyPr vert="horz" wrap="square" lIns="67627" tIns="35242" rIns="67627" bIns="35242"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700" dirty="0">
                <a:solidFill>
                  <a:schemeClr val="dk1">
                    <a:lumMod val="85000"/>
                    <a:lumOff val="15000"/>
                  </a:schemeClr>
                </a:solidFill>
                <a:latin typeface="Arial" panose="020B0604020202020204" pitchFamily="34" charset="0"/>
                <a:sym typeface="Arial" panose="020B0604020202020204" pitchFamily="34" charset="0"/>
              </a:rPr>
              <a:t>开发</a:t>
            </a:r>
            <a:r>
              <a:rPr lang="zh-CN" altLang="en-US" sz="2700" dirty="0">
                <a:solidFill>
                  <a:schemeClr val="dk1">
                    <a:lumMod val="85000"/>
                    <a:lumOff val="15000"/>
                  </a:schemeClr>
                </a:solidFill>
                <a:uFillTx/>
                <a:latin typeface="Arial" panose="020B0604020202020204" pitchFamily="34" charset="0"/>
                <a:sym typeface="Arial" panose="020B0604020202020204" pitchFamily="34" charset="0"/>
              </a:rPr>
              <a:t>目的与内容</a:t>
            </a:r>
          </a:p>
        </p:txBody>
      </p:sp>
      <p:pic>
        <p:nvPicPr>
          <p:cNvPr id="9" name="图片 8">
            <a:extLst>
              <a:ext uri="{FF2B5EF4-FFF2-40B4-BE49-F238E27FC236}">
                <a16:creationId xmlns:a16="http://schemas.microsoft.com/office/drawing/2014/main" id="{F747A7C6-7874-4B5D-D111-F0F2CE46D674}"/>
              </a:ext>
            </a:extLst>
          </p:cNvPr>
          <p:cNvPicPr>
            <a:picLocks noChangeAspect="1"/>
          </p:cNvPicPr>
          <p:nvPr/>
        </p:nvPicPr>
        <p:blipFill>
          <a:blip r:embed="rId15"/>
          <a:stretch>
            <a:fillRect/>
          </a:stretch>
        </p:blipFill>
        <p:spPr>
          <a:xfrm>
            <a:off x="4860032" y="2348880"/>
            <a:ext cx="3431177" cy="226457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88"/>
    </mc:Choice>
    <mc:Fallback>
      <p:transition spd="slow" advTm="365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3060065" y="1977390"/>
            <a:ext cx="3144203" cy="991553"/>
          </a:xfrm>
          <a:prstGeom prst="rect">
            <a:avLst/>
          </a:prstGeom>
          <a:noFill/>
        </p:spPr>
        <p:txBody>
          <a:bodyPr wrap="square" bIns="0" rtlCol="0" anchor="b" anchorCtr="0">
            <a:normAutofit/>
          </a:bodyPr>
          <a:lstStyle/>
          <a:p>
            <a:pPr algn="dist"/>
            <a:r>
              <a:rPr lang="zh-CN" altLang="en-US" sz="5400" dirty="0">
                <a:solidFill>
                  <a:schemeClr val="accent1"/>
                </a:solidFill>
                <a:ea typeface="微软雅黑" panose="020B0503020204020204" charset="-122"/>
              </a:rPr>
              <a:t>开发</a:t>
            </a:r>
            <a:r>
              <a:rPr lang="zh-CN" altLang="en-US" sz="5400" dirty="0">
                <a:solidFill>
                  <a:schemeClr val="accent1"/>
                </a:solidFill>
                <a:uFillTx/>
                <a:latin typeface="Arial" panose="020B0604020202020204" pitchFamily="34" charset="0"/>
                <a:ea typeface="微软雅黑" panose="020B0503020204020204" charset="-122"/>
              </a:rPr>
              <a:t>路线</a:t>
            </a:r>
          </a:p>
        </p:txBody>
      </p:sp>
      <p:sp>
        <p:nvSpPr>
          <p:cNvPr id="5" name="文本框 4"/>
          <p:cNvSpPr txBox="1"/>
          <p:nvPr/>
        </p:nvSpPr>
        <p:spPr>
          <a:xfrm>
            <a:off x="3131840" y="3789040"/>
            <a:ext cx="5674360" cy="2573020"/>
          </a:xfrm>
          <a:prstGeom prst="rect">
            <a:avLst/>
          </a:prstGeom>
          <a:noFill/>
        </p:spPr>
        <p:txBody>
          <a:bodyPr wrap="square" rtlCol="0">
            <a:noAutofit/>
          </a:bodyPr>
          <a:lstStyle/>
          <a:p>
            <a:pPr indent="457200"/>
            <a:r>
              <a:rPr lang="zh-CN" altLang="en-US" sz="2400" dirty="0">
                <a:sym typeface="Arial" panose="020B0604020202020204" pitchFamily="34" charset="0"/>
              </a:rPr>
              <a:t>建立精准模型</a:t>
            </a:r>
            <a:endParaRPr lang="en-US" altLang="zh-CN" sz="2400" dirty="0">
              <a:sym typeface="Arial" panose="020B0604020202020204" pitchFamily="34" charset="0"/>
            </a:endParaRPr>
          </a:p>
          <a:p>
            <a:pPr indent="457200"/>
            <a:r>
              <a:rPr lang="zh-CN" altLang="en-US" sz="2400" dirty="0">
                <a:sym typeface="Arial" panose="020B0604020202020204" pitchFamily="34" charset="0"/>
              </a:rPr>
              <a:t>设计美观界面</a:t>
            </a:r>
            <a:endParaRPr lang="en-US" altLang="zh-CN" sz="2400" dirty="0">
              <a:sym typeface="Arial" panose="020B0604020202020204" pitchFamily="34" charset="0"/>
            </a:endParaRPr>
          </a:p>
          <a:p>
            <a:pPr indent="457200"/>
            <a:r>
              <a:rPr lang="zh-CN" altLang="en-US" sz="2400" dirty="0">
                <a:sym typeface="Arial" panose="020B0604020202020204" pitchFamily="34" charset="0"/>
              </a:rPr>
              <a:t>实现多种功能</a:t>
            </a:r>
            <a:endParaRPr sz="2400" dirty="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87"/>
    </mc:Choice>
    <mc:Fallback>
      <p:transition spd="slow" advTm="808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p:nvPr>
            <p:custDataLst>
              <p:tags r:id="rId2"/>
            </p:custDataLst>
          </p:nvPr>
        </p:nvPicPr>
        <p:blipFill>
          <a:blip r:embed="rId31" r:link="rId32"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7" name="图片 26"/>
          <p:cNvPicPr/>
          <p:nvPr>
            <p:custDataLst>
              <p:tags r:id="rId3"/>
            </p:custDataLst>
          </p:nvPr>
        </p:nvPicPr>
        <p:blipFill>
          <a:blip r:embed="rId33" r:link="rId34"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sp>
        <p:nvSpPr>
          <p:cNvPr id="3" name="文本框 2"/>
          <p:cNvSpPr txBox="1"/>
          <p:nvPr>
            <p:custDataLst>
              <p:tags r:id="rId4"/>
            </p:custDataLst>
          </p:nvPr>
        </p:nvSpPr>
        <p:spPr>
          <a:xfrm>
            <a:off x="814566" y="1493785"/>
            <a:ext cx="2103503" cy="868026"/>
          </a:xfrm>
          <a:prstGeom prst="rect">
            <a:avLst/>
          </a:prstGeom>
          <a:noFill/>
        </p:spPr>
        <p:txBody>
          <a:bodyPr wrap="square" lIns="68580" tIns="34290" rIns="68580" bIns="34290" rtlCol="0">
            <a:normAutofit/>
          </a:bodyPr>
          <a:lstStyle/>
          <a:p>
            <a:pPr algn="r">
              <a:lnSpc>
                <a:spcPct val="130000"/>
              </a:lnSpc>
            </a:pPr>
            <a:r>
              <a:rPr lang="zh-CN" altLang="en-US" sz="2100" b="1" spc="300" dirty="0">
                <a:solidFill>
                  <a:schemeClr val="dk1">
                    <a:lumMod val="85000"/>
                    <a:lumOff val="15000"/>
                  </a:schemeClr>
                </a:solidFill>
                <a:ea typeface="微软雅黑" panose="020B0503020204020204" charset="-122"/>
                <a:cs typeface="+mj-cs"/>
                <a:sym typeface="Arial" panose="020B0604020202020204" pitchFamily="34" charset="0"/>
              </a:rPr>
              <a:t>开发</a:t>
            </a:r>
            <a:r>
              <a:rPr lang="zh-CN" altLang="en-US" sz="2100" b="1" spc="300" dirty="0">
                <a:solidFill>
                  <a:schemeClr val="dk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路线</a:t>
            </a:r>
          </a:p>
        </p:txBody>
      </p:sp>
      <p:cxnSp>
        <p:nvCxnSpPr>
          <p:cNvPr id="4" name="直接连接符 3"/>
          <p:cNvCxnSpPr>
            <a:cxnSpLocks/>
          </p:cNvCxnSpPr>
          <p:nvPr>
            <p:custDataLst>
              <p:tags r:id="rId5"/>
            </p:custDataLst>
          </p:nvPr>
        </p:nvCxnSpPr>
        <p:spPr>
          <a:xfrm>
            <a:off x="3110146" y="1564231"/>
            <a:ext cx="8008" cy="445705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custDataLst>
              <p:tags r:id="rId6"/>
            </p:custDataLst>
          </p:nvPr>
        </p:nvSpPr>
        <p:spPr>
          <a:xfrm>
            <a:off x="1946426" y="236639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7" name="文本框 6"/>
          <p:cNvSpPr txBox="1"/>
          <p:nvPr>
            <p:custDataLst>
              <p:tags r:id="rId7"/>
            </p:custDataLst>
          </p:nvPr>
        </p:nvSpPr>
        <p:spPr>
          <a:xfrm>
            <a:off x="1979930" y="2292350"/>
            <a:ext cx="1181735" cy="490220"/>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数据收集</a:t>
            </a:r>
          </a:p>
        </p:txBody>
      </p:sp>
      <p:sp>
        <p:nvSpPr>
          <p:cNvPr id="8" name="矩形 7"/>
          <p:cNvSpPr/>
          <p:nvPr>
            <p:custDataLst>
              <p:tags r:id="rId8"/>
            </p:custDataLst>
          </p:nvPr>
        </p:nvSpPr>
        <p:spPr>
          <a:xfrm>
            <a:off x="1946426" y="301180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9" name="文本框 8"/>
          <p:cNvSpPr txBox="1"/>
          <p:nvPr>
            <p:custDataLst>
              <p:tags r:id="rId9"/>
            </p:custDataLst>
          </p:nvPr>
        </p:nvSpPr>
        <p:spPr>
          <a:xfrm>
            <a:off x="1964055" y="2938145"/>
            <a:ext cx="1196340" cy="459740"/>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数据处理</a:t>
            </a:r>
          </a:p>
        </p:txBody>
      </p:sp>
      <p:sp>
        <p:nvSpPr>
          <p:cNvPr id="10" name="矩形 9"/>
          <p:cNvSpPr/>
          <p:nvPr>
            <p:custDataLst>
              <p:tags r:id="rId10"/>
            </p:custDataLst>
          </p:nvPr>
        </p:nvSpPr>
        <p:spPr>
          <a:xfrm>
            <a:off x="1946426" y="365721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custDataLst>
              <p:tags r:id="rId11"/>
            </p:custDataLst>
          </p:nvPr>
        </p:nvSpPr>
        <p:spPr>
          <a:xfrm>
            <a:off x="1979930" y="3590290"/>
            <a:ext cx="1147445" cy="418465"/>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模型建立</a:t>
            </a:r>
          </a:p>
        </p:txBody>
      </p:sp>
      <p:sp>
        <p:nvSpPr>
          <p:cNvPr id="12" name="文本框 11"/>
          <p:cNvSpPr txBox="1"/>
          <p:nvPr>
            <p:custDataLst>
              <p:tags r:id="rId12"/>
            </p:custDataLst>
          </p:nvPr>
        </p:nvSpPr>
        <p:spPr>
          <a:xfrm>
            <a:off x="3385954" y="2291372"/>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收集风电场历史数据，包括实际有功功率，风速及多种参数</a:t>
            </a:r>
          </a:p>
        </p:txBody>
      </p:sp>
      <p:sp>
        <p:nvSpPr>
          <p:cNvPr id="13" name="文本框 12"/>
          <p:cNvSpPr txBox="1"/>
          <p:nvPr>
            <p:custDataLst>
              <p:tags r:id="rId13"/>
            </p:custDataLst>
          </p:nvPr>
        </p:nvSpPr>
        <p:spPr>
          <a:xfrm>
            <a:off x="3385954" y="2938046"/>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使用聚类方法及风机规则进行数据清洗，提高数据质量</a:t>
            </a:r>
          </a:p>
        </p:txBody>
      </p:sp>
      <p:sp>
        <p:nvSpPr>
          <p:cNvPr id="14" name="文本框 13"/>
          <p:cNvSpPr txBox="1"/>
          <p:nvPr>
            <p:custDataLst>
              <p:tags r:id="rId14"/>
            </p:custDataLst>
          </p:nvPr>
        </p:nvSpPr>
        <p:spPr>
          <a:xfrm>
            <a:off x="3385954" y="3584720"/>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建立风力发电功率</a:t>
            </a:r>
            <a:r>
              <a:rPr lang="zh-CN" altLang="en-US" sz="1200" spc="150" dirty="0">
                <a:solidFill>
                  <a:schemeClr val="dk1">
                    <a:lumMod val="85000"/>
                    <a:lumOff val="15000"/>
                  </a:schemeClr>
                </a:solidFill>
                <a:ea typeface="微软雅黑" panose="020B0503020204020204" charset="-122"/>
                <a:sym typeface="Arial" panose="020B0604020202020204" pitchFamily="34" charset="0"/>
              </a:rPr>
              <a:t>神经网络</a:t>
            </a: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模型</a:t>
            </a:r>
          </a:p>
        </p:txBody>
      </p:sp>
      <p:cxnSp>
        <p:nvCxnSpPr>
          <p:cNvPr id="15" name="直接连接符 14"/>
          <p:cNvCxnSpPr/>
          <p:nvPr>
            <p:custDataLst>
              <p:tags r:id="rId15"/>
            </p:custDataLst>
          </p:nvPr>
        </p:nvCxnSpPr>
        <p:spPr>
          <a:xfrm>
            <a:off x="3111641" y="3507017"/>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6"/>
            </p:custDataLst>
          </p:nvPr>
        </p:nvCxnSpPr>
        <p:spPr>
          <a:xfrm>
            <a:off x="3111641" y="4150458"/>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7"/>
            </p:custDataLst>
          </p:nvPr>
        </p:nvSpPr>
        <p:spPr>
          <a:xfrm>
            <a:off x="3385954" y="4231394"/>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输入处理后的数据，划分训练集测试集检验模型精度</a:t>
            </a:r>
          </a:p>
        </p:txBody>
      </p:sp>
      <p:sp>
        <p:nvSpPr>
          <p:cNvPr id="18" name="矩形 17"/>
          <p:cNvSpPr/>
          <p:nvPr>
            <p:custDataLst>
              <p:tags r:id="rId18"/>
            </p:custDataLst>
          </p:nvPr>
        </p:nvSpPr>
        <p:spPr>
          <a:xfrm>
            <a:off x="1946425" y="430262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9" name="文本框 18"/>
          <p:cNvSpPr txBox="1"/>
          <p:nvPr>
            <p:custDataLst>
              <p:tags r:id="rId19"/>
            </p:custDataLst>
          </p:nvPr>
        </p:nvSpPr>
        <p:spPr>
          <a:xfrm>
            <a:off x="1964055" y="4259580"/>
            <a:ext cx="1198245" cy="424815"/>
          </a:xfrm>
          <a:prstGeom prst="rect">
            <a:avLst/>
          </a:prstGeom>
          <a:noFill/>
        </p:spPr>
        <p:txBody>
          <a:bodyPr wrap="square" lIns="68580" tIns="34290" rIns="68580" bIns="34290" rtlCol="0" anchor="ctr">
            <a:normAutofit fontScale="97500"/>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模型测试</a:t>
            </a:r>
          </a:p>
        </p:txBody>
      </p:sp>
      <p:sp>
        <p:nvSpPr>
          <p:cNvPr id="20" name="椭圆 19"/>
          <p:cNvSpPr/>
          <p:nvPr>
            <p:custDataLst>
              <p:tags r:id="rId20"/>
            </p:custDataLst>
          </p:nvPr>
        </p:nvSpPr>
        <p:spPr>
          <a:xfrm>
            <a:off x="3045287" y="1564231"/>
            <a:ext cx="129717" cy="129717"/>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1" name="矩形 20"/>
          <p:cNvSpPr/>
          <p:nvPr>
            <p:custDataLst>
              <p:tags r:id="rId21"/>
            </p:custDataLst>
          </p:nvPr>
        </p:nvSpPr>
        <p:spPr>
          <a:xfrm>
            <a:off x="1946426" y="4948035"/>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0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2" name="文本框 21"/>
          <p:cNvSpPr txBox="1"/>
          <p:nvPr>
            <p:custDataLst>
              <p:tags r:id="rId22"/>
            </p:custDataLst>
          </p:nvPr>
        </p:nvSpPr>
        <p:spPr>
          <a:xfrm>
            <a:off x="1893737" y="4959951"/>
            <a:ext cx="1319829" cy="277495"/>
          </a:xfrm>
          <a:prstGeom prst="rect">
            <a:avLst/>
          </a:prstGeom>
          <a:noFill/>
        </p:spPr>
        <p:txBody>
          <a:bodyPr wrap="square" lIns="68580" tIns="34290" rIns="68580" bIns="34290" rtlCol="0" anchor="ctr">
            <a:noAutofit/>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界面设计</a:t>
            </a:r>
          </a:p>
        </p:txBody>
      </p:sp>
      <p:cxnSp>
        <p:nvCxnSpPr>
          <p:cNvPr id="23" name="直接连接符 22"/>
          <p:cNvCxnSpPr/>
          <p:nvPr>
            <p:custDataLst>
              <p:tags r:id="rId23"/>
            </p:custDataLst>
          </p:nvPr>
        </p:nvCxnSpPr>
        <p:spPr>
          <a:xfrm>
            <a:off x="3111641" y="2863577"/>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4"/>
            </p:custDataLst>
          </p:nvPr>
        </p:nvCxnSpPr>
        <p:spPr>
          <a:xfrm>
            <a:off x="3110147" y="4793899"/>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25"/>
            </p:custDataLst>
          </p:nvPr>
        </p:nvSpPr>
        <p:spPr>
          <a:xfrm>
            <a:off x="3385954" y="4878069"/>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建立前端，实现模型与人良好的交互性</a:t>
            </a:r>
          </a:p>
        </p:txBody>
      </p:sp>
      <p:sp>
        <p:nvSpPr>
          <p:cNvPr id="2" name="矩形 1">
            <a:extLst>
              <a:ext uri="{FF2B5EF4-FFF2-40B4-BE49-F238E27FC236}">
                <a16:creationId xmlns:a16="http://schemas.microsoft.com/office/drawing/2014/main" id="{11274EBB-6FC2-7CDB-EDBC-239F57E6E1E1}"/>
              </a:ext>
            </a:extLst>
          </p:cNvPr>
          <p:cNvSpPr/>
          <p:nvPr>
            <p:custDataLst>
              <p:tags r:id="rId26"/>
            </p:custDataLst>
          </p:nvPr>
        </p:nvSpPr>
        <p:spPr>
          <a:xfrm>
            <a:off x="1946021" y="5609946"/>
            <a:ext cx="1164124" cy="336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30000"/>
              </a:lnSpc>
            </a:pPr>
            <a:r>
              <a:rPr lang="zh-CN" altLang="en-US" sz="1500" b="1" spc="200" dirty="0">
                <a:solidFill>
                  <a:schemeClr val="bg1"/>
                </a:solidFill>
                <a:latin typeface="Arial" panose="020B0604020202020204" pitchFamily="34" charset="0"/>
                <a:ea typeface="微软雅黑" panose="020B0503020204020204" charset="-122"/>
                <a:cs typeface="+mj-cs"/>
                <a:sym typeface="Arial" panose="020B0604020202020204" pitchFamily="34" charset="0"/>
              </a:rPr>
              <a:t>功能实现</a:t>
            </a:r>
          </a:p>
        </p:txBody>
      </p:sp>
      <p:cxnSp>
        <p:nvCxnSpPr>
          <p:cNvPr id="28" name="直接连接符 27">
            <a:extLst>
              <a:ext uri="{FF2B5EF4-FFF2-40B4-BE49-F238E27FC236}">
                <a16:creationId xmlns:a16="http://schemas.microsoft.com/office/drawing/2014/main" id="{27F6AC64-8C5A-8534-A91C-5CE659992DBE}"/>
              </a:ext>
            </a:extLst>
          </p:cNvPr>
          <p:cNvCxnSpPr/>
          <p:nvPr>
            <p:custDataLst>
              <p:tags r:id="rId27"/>
            </p:custDataLst>
          </p:nvPr>
        </p:nvCxnSpPr>
        <p:spPr>
          <a:xfrm>
            <a:off x="3110145" y="5445224"/>
            <a:ext cx="5217794"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90D1140-4995-836D-5C3C-2D28A74053F2}"/>
              </a:ext>
            </a:extLst>
          </p:cNvPr>
          <p:cNvSpPr txBox="1"/>
          <p:nvPr>
            <p:custDataLst>
              <p:tags r:id="rId28"/>
            </p:custDataLst>
          </p:nvPr>
        </p:nvSpPr>
        <p:spPr>
          <a:xfrm>
            <a:off x="3385954" y="5525402"/>
            <a:ext cx="4679936" cy="486147"/>
          </a:xfrm>
          <a:prstGeom prst="rect">
            <a:avLst/>
          </a:prstGeom>
          <a:noFill/>
        </p:spPr>
        <p:txBody>
          <a:bodyPr wrap="square" lIns="68580" tIns="34290" rIns="68580" bIns="34290" rtlCol="0" anchor="ctr">
            <a:normAutofit/>
          </a:bodyPr>
          <a:lstStyle/>
          <a:p>
            <a:pPr>
              <a:lnSpc>
                <a:spcPct val="130000"/>
              </a:lnSpc>
            </a:pPr>
            <a:r>
              <a:rPr lang="zh-CN" altLang="en-US" sz="1200" spc="150" dirty="0">
                <a:solidFill>
                  <a:schemeClr val="dk1">
                    <a:lumMod val="85000"/>
                    <a:lumOff val="15000"/>
                  </a:schemeClr>
                </a:solidFill>
                <a:latin typeface="Arial" panose="020B0604020202020204" pitchFamily="34" charset="0"/>
                <a:ea typeface="微软雅黑" panose="020B0503020204020204" charset="-122"/>
                <a:sym typeface="Arial" panose="020B0604020202020204" pitchFamily="34" charset="0"/>
              </a:rPr>
              <a:t>实现预期多种功能，方便用户在界面操作</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484"/>
    </mc:Choice>
    <mc:Fallback>
      <p:transition spd="slow" advTm="2048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14430" y="1094065"/>
            <a:ext cx="8705888" cy="468778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文本框 2"/>
          <p:cNvSpPr txBox="1"/>
          <p:nvPr>
            <p:custDataLst>
              <p:tags r:id="rId3"/>
            </p:custDataLst>
          </p:nvPr>
        </p:nvSpPr>
        <p:spPr>
          <a:xfrm>
            <a:off x="827584" y="1962877"/>
            <a:ext cx="4119479" cy="356783"/>
          </a:xfrm>
          <a:prstGeom prst="rect">
            <a:avLst/>
          </a:prstGeom>
          <a:noFill/>
        </p:spPr>
        <p:txBody>
          <a:bodyPr wrap="square" rtlCol="0">
            <a:normAutofit/>
          </a:bodyPr>
          <a:lstStyle/>
          <a:p>
            <a:pPr algn="l"/>
            <a:r>
              <a:rPr lang="zh-CN" altLang="en-US" sz="15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数据收集</a:t>
            </a:r>
          </a:p>
        </p:txBody>
      </p:sp>
      <p:sp>
        <p:nvSpPr>
          <p:cNvPr id="4" name="椭圆 3"/>
          <p:cNvSpPr/>
          <p:nvPr>
            <p:custDataLst>
              <p:tags r:id="rId4"/>
            </p:custDataLst>
          </p:nvPr>
        </p:nvSpPr>
        <p:spPr>
          <a:xfrm>
            <a:off x="422240" y="1987875"/>
            <a:ext cx="306788" cy="306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b="1" dirty="0">
                <a:solidFill>
                  <a:schemeClr val="lt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p>
        </p:txBody>
      </p:sp>
      <p:sp>
        <p:nvSpPr>
          <p:cNvPr id="9" name="文本框 8"/>
          <p:cNvSpPr txBox="1"/>
          <p:nvPr>
            <p:custDataLst>
              <p:tags r:id="rId5"/>
            </p:custDataLst>
          </p:nvPr>
        </p:nvSpPr>
        <p:spPr>
          <a:xfrm>
            <a:off x="456300" y="1313550"/>
            <a:ext cx="8228117" cy="530066"/>
          </a:xfrm>
          <a:prstGeom prst="rect">
            <a:avLst/>
          </a:prstGeom>
        </p:spPr>
        <p:txBody>
          <a:bodyPr vert="horz" wrap="square" lIns="68580" tIns="34290" rIns="68580" bIns="3429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sz="2700" dirty="0">
                <a:solidFill>
                  <a:schemeClr val="dk1">
                    <a:lumMod val="85000"/>
                    <a:lumOff val="15000"/>
                  </a:schemeClr>
                </a:solidFill>
                <a:latin typeface="Arial" panose="020B0604020202020204" pitchFamily="34" charset="0"/>
                <a:sym typeface="Arial" panose="020B0604020202020204" pitchFamily="34" charset="0"/>
              </a:rPr>
              <a:t>技术路线</a:t>
            </a:r>
          </a:p>
        </p:txBody>
      </p:sp>
      <p:pic>
        <p:nvPicPr>
          <p:cNvPr id="25" name="图片 24"/>
          <p:cNvPicPr/>
          <p:nvPr>
            <p:custDataLst>
              <p:tags r:id="rId6"/>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540068" cy="473630"/>
          </a:xfrm>
          <a:prstGeom prst="rect">
            <a:avLst/>
          </a:prstGeom>
        </p:spPr>
      </p:pic>
      <p:pic>
        <p:nvPicPr>
          <p:cNvPr id="26" name="图片 25"/>
          <p:cNvPicPr/>
          <p:nvPr>
            <p:custDataLst>
              <p:tags r:id="rId7"/>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857250"/>
            <a:ext cx="540068" cy="473630"/>
          </a:xfrm>
          <a:prstGeom prst="rect">
            <a:avLst/>
          </a:prstGeom>
        </p:spPr>
      </p:pic>
      <p:pic>
        <p:nvPicPr>
          <p:cNvPr id="8" name="图片 7">
            <a:extLst>
              <a:ext uri="{FF2B5EF4-FFF2-40B4-BE49-F238E27FC236}">
                <a16:creationId xmlns:a16="http://schemas.microsoft.com/office/drawing/2014/main" id="{0DC5ADF2-E17C-AB54-1B1E-DA5DF51047EA}"/>
              </a:ext>
            </a:extLst>
          </p:cNvPr>
          <p:cNvPicPr>
            <a:picLocks noChangeAspect="1"/>
          </p:cNvPicPr>
          <p:nvPr/>
        </p:nvPicPr>
        <p:blipFill>
          <a:blip r:embed="rId14"/>
          <a:stretch>
            <a:fillRect/>
          </a:stretch>
        </p:blipFill>
        <p:spPr>
          <a:xfrm>
            <a:off x="551096" y="2420888"/>
            <a:ext cx="5596183" cy="2952328"/>
          </a:xfrm>
          <a:prstGeom prst="rect">
            <a:avLst/>
          </a:prstGeom>
        </p:spPr>
      </p:pic>
      <p:sp>
        <p:nvSpPr>
          <p:cNvPr id="11" name="文本框 10">
            <a:extLst>
              <a:ext uri="{FF2B5EF4-FFF2-40B4-BE49-F238E27FC236}">
                <a16:creationId xmlns:a16="http://schemas.microsoft.com/office/drawing/2014/main" id="{7850E6CA-B089-8303-E60B-3C92699EC299}"/>
              </a:ext>
            </a:extLst>
          </p:cNvPr>
          <p:cNvSpPr txBox="1"/>
          <p:nvPr/>
        </p:nvSpPr>
        <p:spPr>
          <a:xfrm>
            <a:off x="6348461" y="2780928"/>
            <a:ext cx="2561722" cy="1754326"/>
          </a:xfrm>
          <a:prstGeom prst="rect">
            <a:avLst/>
          </a:prstGeom>
          <a:noFill/>
        </p:spPr>
        <p:txBody>
          <a:bodyPr wrap="square" rtlCol="0">
            <a:spAutoFit/>
          </a:bodyPr>
          <a:lstStyle/>
          <a:p>
            <a:r>
              <a:rPr lang="zh-CN" altLang="en-US" dirty="0"/>
              <a:t>在风电场实时监控的</a:t>
            </a:r>
            <a:r>
              <a:rPr lang="en-US" altLang="zh-CN" dirty="0"/>
              <a:t>SCADA</a:t>
            </a:r>
            <a:r>
              <a:rPr lang="zh-CN" altLang="en-US" dirty="0"/>
              <a:t>系统中：</a:t>
            </a:r>
            <a:endParaRPr lang="en-US" altLang="zh-CN" dirty="0"/>
          </a:p>
          <a:p>
            <a:r>
              <a:rPr lang="zh-CN" altLang="en-US" dirty="0"/>
              <a:t>收集有功功率，风速，风向角，桨距角等多种参数。</a:t>
            </a:r>
            <a:endParaRPr lang="en-US" altLang="zh-CN" dirty="0"/>
          </a:p>
          <a:p>
            <a:r>
              <a:rPr lang="zh-CN" altLang="en-US" dirty="0"/>
              <a:t>得到数据点共</a:t>
            </a:r>
            <a:r>
              <a:rPr lang="en-US" altLang="zh-CN" dirty="0"/>
              <a:t>104</a:t>
            </a:r>
            <a:r>
              <a:rPr lang="zh-CN" altLang="en-US" dirty="0"/>
              <a:t>万个</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00"/>
    </mc:Choice>
    <mc:Fallback>
      <p:transition spd="slow" advTm="189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EwNmY3OTI4OWYwOWY2NGZmMjI5ZDZkMWEyNmYzYm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39"/>
  <p:tag name="KSO_WM_TEMPLATE_SUBCATEGORY" val="0"/>
  <p:tag name="KSO_WM_TEMPLATE_MASTER_TYPE" val="1"/>
  <p:tag name="KSO_WM_TEMPLATE_COLOR_TYPE" val="1"/>
  <p:tag name="KSO_WM_TEMPLATE_MASTER_THUMB_INDEX" val="12"/>
  <p:tag name="KSO_WM_TEMPLATE_THUMBS_INDEX" val="1、4、7、9、12、16、17、22、25、26、27、28、31、36、41、44"/>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SUBCATEGORY" val="0"/>
  <p:tag name="KSO_WM_SLIDE_TYPE" val="title"/>
  <p:tag name="KSO_WM_SLIDE_SUBTYPE" val="pureTxt"/>
  <p:tag name="KSO_WM_SLIDE_ITEM_CNT" val="0"/>
  <p:tag name="KSO_WM_SLIDE_INDEX" val="1"/>
  <p:tag name="KSO_WM_TAG_VERSION" val="1.0"/>
  <p:tag name="KSO_WM_SLIDE_LAYOUT" val="a_b"/>
  <p:tag name="KSO_WM_SLIDE_LAYOUT_CNT" val="1_1"/>
  <p:tag name="KSO_WM_TEMPLATE_MASTER_TYPE" val="1"/>
  <p:tag name="KSO_WM_TEMPLATE_COLOR_TYPE" val="1"/>
  <p:tag name="KSO_WM_TEMPLATE_CATEGORY" val="custom"/>
  <p:tag name="KSO_WM_TEMPLATE_INDEX" val="20204339"/>
  <p:tag name="KSO_WM_SLIDE_ID" val="custom20204339_1"/>
  <p:tag name="KSO_WM_TEMPLATE_MASTER_THUMB_INDEX" val="12"/>
  <p:tag name="KSO_WM_TEMPLATE_THUMBS_INDEX" val="1、4、7、9、12、16、17、22、25、26、27、28、31、36、41、44"/>
</p:tagLst>
</file>

<file path=ppt/tags/tag27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简约·大气"/>
  <p:tag name="KSO_WM_TEMPLATE_CATEGORY" val="custom"/>
  <p:tag name="KSO_WM_TEMPLATE_INDEX" val="20204339"/>
  <p:tag name="KSO_WM_UNIT_ID" val="custom20204339_1*a*1"/>
  <p:tag name="KSO_WM_UNIT_ISNUMDGMTITLE" val="0"/>
  <p:tag name="KSO_WM_UNIT_TEXT_FILL_FORE_SCHEMECOLOR_INDEX_BRIGHTNESS" val="0.15"/>
  <p:tag name="KSO_WM_UNIT_TEXT_FILL_FORE_SCHEMECOLOR_INDEX" val="13"/>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
  <p:tag name="KSO_WM_TEMPLATE_CATEGORY" val="custom"/>
  <p:tag name="KSO_WM_TEMPLATE_INDEX" val="20204339"/>
  <p:tag name="KSO_WM_UNIT_ID" val="custom20204339_1*b*1"/>
  <p:tag name="KSO_WM_UNIT_ISNUMDGMTITLE" val="0"/>
  <p:tag name="KSO_WM_UNIT_TEXT_FILL_FORE_SCHEMECOLOR_INDEX_BRIGHTNESS" val="0.35"/>
  <p:tag name="KSO_WM_UNIT_TEXT_FILL_FORE_SCHEMECOLOR_INDEX" val="13"/>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39"/>
  <p:tag name="KSO_WM_SLIDE_ID" val="custom20204339_5"/>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COLOR_SCHEME_SHAPE_ID" val="23"/>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TEMPLATE_CATEGORY" val="custom"/>
  <p:tag name="KSO_WM_TEMPLATE_INDEX" val="20204339"/>
  <p:tag name="KSO_WM_UNIT_ID" val="custom20204339_5*l_h_a*1_4_1"/>
  <p:tag name="KSO_WM_UNIT_ISNUMDGMTITLE" val="0"/>
  <p:tag name="KSO_WM_UNIT_TEXT_FILL_FORE_SCHEMECOLOR_INDEX" val="1"/>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339"/>
  <p:tag name="KSO_WM_UNIT_ID" val="custom20204339_5*l_h_i*1_3_1"/>
  <p:tag name="KSO_WM_UNIT_FILL_FORE_SCHEMECOLOR_INDEX" val="5"/>
  <p:tag name="KSO_WM_UNIT_FILL_TYPE" val="1"/>
  <p:tag name="KSO_WM_UNIT_TEXT_FILL_FORE_SCHEMECOLOR_INDEX" val="14"/>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TEMPLATE_CATEGORY" val="custom"/>
  <p:tag name="KSO_WM_TEMPLATE_INDEX" val="20204339"/>
  <p:tag name="KSO_WM_UNIT_ID" val="custom20204339_5*l_h_a*1_3_1"/>
  <p:tag name="KSO_WM_UNIT_ISNUMDGMTITLE" val="0"/>
  <p:tag name="KSO_WM_UNIT_TEXT_FILL_FORE_SCHEMECOLOR_INDEX" val="1"/>
  <p:tag name="KSO_WM_UNIT_TEX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339"/>
  <p:tag name="KSO_WM_UNIT_ID" val="custom20204339_5*l_h_i*1_2_1"/>
  <p:tag name="KSO_WM_UNIT_FILL_FORE_SCHEMECOLOR_INDEX" val="6"/>
  <p:tag name="KSO_WM_UNIT_FILL_TYPE" val="1"/>
  <p:tag name="KSO_WM_UNIT_TEXT_FILL_FORE_SCHEMECOLOR_INDEX" val="14"/>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TEMPLATE_CATEGORY" val="custom"/>
  <p:tag name="KSO_WM_TEMPLATE_INDEX" val="20204339"/>
  <p:tag name="KSO_WM_UNIT_ID" val="custom20204339_5*l_h_a*1_2_1"/>
  <p:tag name="KSO_WM_UNIT_ISNUMDGMTITLE" val="0"/>
  <p:tag name="KSO_WM_UNIT_TEXT_FILL_FORE_SCHEMECOLOR_INDEX" val="1"/>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339"/>
  <p:tag name="KSO_WM_UNIT_ID" val="custom20204339_5*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TEMPLATE_CATEGORY" val="custom"/>
  <p:tag name="KSO_WM_TEMPLATE_INDEX" val="20204339"/>
  <p:tag name="KSO_WM_UNIT_ID" val="custom20204339_5*l_h_a*1_1_1"/>
  <p:tag name="KSO_WM_UNIT_ISNUMDGMTITLE" val="0"/>
  <p:tag name="KSO_WM_UNIT_TEXT_FILL_FORE_SCHEMECOLOR_INDEX" val="1"/>
  <p:tag name="KSO_WM_UNIT_TEXT_FILL_TYPE" val="1"/>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288.xml><?xml version="1.0" encoding="utf-8"?>
<p:tagLst xmlns:a="http://schemas.openxmlformats.org/drawingml/2006/main" xmlns:r="http://schemas.openxmlformats.org/officeDocument/2006/relationships" xmlns:p="http://schemas.openxmlformats.org/presentationml/2006/main">
  <p:tag name="KSO_WM_UNIT_COLOR_SCHEME_SHAPE_ID" val="23"/>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a*1_5_1"/>
  <p:tag name="KSO_WM_UNIT_ISNUMDGMTITLE" val="0"/>
  <p:tag name="KSO_WM_UNIT_TEXT_FILL_FORE_SCHEMECOLOR_INDEX" val="1"/>
  <p:tag name="KSO_WM_UNIT_TEXT_FILL_TYPE" val="1"/>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339"/>
  <p:tag name="KSO_WM_UNIT_ID" val="custom20204339_5*a*1"/>
  <p:tag name="KSO_WM_UNIT_ISNUMDGMTITLE" val="0"/>
  <p:tag name="KSO_WM_UNIT_TEXT_FILL_FORE_SCHEMECOLOR_INDEX" val="1"/>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LAYERLEVEL" val="1_1_1"/>
  <p:tag name="KSO_WM_TAG_VERSION" val="1.0"/>
  <p:tag name="KSO_WM_BEAUTIFY_FLAG" val="#wm#"/>
  <p:tag name="KSO_WM_TEMPLATE_CATEGORY" val="custom"/>
  <p:tag name="KSO_WM_TEMPLATE_INDEX" val="20204339"/>
  <p:tag name="KSO_WM_UNIT_ID" val="custom20204339_5*l_h_i*1_5_2"/>
  <p:tag name="KSO_WM_UNIT_TEXT_FILL_FORE_SCHEMECOLOR_INDEX" val="14"/>
  <p:tag name="KSO_WM_UNIT_TEX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LAYERLEVEL" val="1_1_1"/>
  <p:tag name="KSO_WM_TAG_VERSION" val="1.0"/>
  <p:tag name="KSO_WM_BEAUTIFY_FLAG" val="#wm#"/>
  <p:tag name="KSO_WM_TEMPLATE_CATEGORY" val="custom"/>
  <p:tag name="KSO_WM_TEMPLATE_INDEX" val="20204339"/>
  <p:tag name="KSO_WM_UNIT_ID" val="custom20204339_5*l_h_i*1_4_2"/>
  <p:tag name="KSO_WM_UNIT_TEXT_FILL_FORE_SCHEMECOLOR_INDEX" val="14"/>
  <p:tag name="KSO_WM_UNIT_TEX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LAYERLEVEL" val="1_1_1"/>
  <p:tag name="KSO_WM_TAG_VERSION" val="1.0"/>
  <p:tag name="KSO_WM_BEAUTIFY_FLAG" val="#wm#"/>
  <p:tag name="KSO_WM_TEMPLATE_CATEGORY" val="custom"/>
  <p:tag name="KSO_WM_TEMPLATE_INDEX" val="20204339"/>
  <p:tag name="KSO_WM_UNIT_ID" val="custom20204339_5*l_h_i*1_3_2"/>
  <p:tag name="KSO_WM_UNIT_TEXT_FILL_FORE_SCHEMECOLOR_INDEX" val="14"/>
  <p:tag name="KSO_WM_UNIT_TEXT_FILL_TYPE" val="1"/>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LAYERLEVEL" val="1_1_1"/>
  <p:tag name="KSO_WM_TAG_VERSION" val="1.0"/>
  <p:tag name="KSO_WM_BEAUTIFY_FLAG" val="#wm#"/>
  <p:tag name="KSO_WM_TEMPLATE_CATEGORY" val="custom"/>
  <p:tag name="KSO_WM_TEMPLATE_INDEX" val="20204339"/>
  <p:tag name="KSO_WM_UNIT_ID" val="custom20204339_5*l_h_i*1_2_2"/>
  <p:tag name="KSO_WM_UNIT_TEXT_FILL_FORE_SCHEMECOLOR_INDEX" val="14"/>
  <p:tag name="KSO_WM_UNIT_TEX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LAYERLEVEL" val="1_1_1"/>
  <p:tag name="KSO_WM_TAG_VERSION" val="1.0"/>
  <p:tag name="KSO_WM_BEAUTIFY_FLAG" val="#wm#"/>
  <p:tag name="KSO_WM_TEMPLATE_CATEGORY" val="custom"/>
  <p:tag name="KSO_WM_TEMPLATE_INDEX" val="20204339"/>
  <p:tag name="KSO_WM_UNIT_ID" val="custom20204339_5*l_h_i*1_1_2"/>
  <p:tag name="KSO_WM_UNIT_TEXT_FILL_FORE_SCHEMECOLOR_INDEX" val="14"/>
  <p:tag name="KSO_WM_UNIT_TEX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LAYERLEVEL" val="1_1_1"/>
  <p:tag name="KSO_WM_TAG_VERSION" val="1.0"/>
  <p:tag name="KSO_WM_BEAUTIFY_FLAG" val="#wm#"/>
  <p:tag name="KSO_WM_TEMPLATE_CATEGORY" val="custom"/>
  <p:tag name="KSO_WM_TEMPLATE_INDEX" val="20204339"/>
  <p:tag name="KSO_WM_UNIT_ID" val="custom20204339_5*l_h_i*1_5_2"/>
  <p:tag name="KSO_WM_UNIT_TEXT_FILL_FORE_SCHEMECOLOR_INDEX" val="14"/>
  <p:tag name="KSO_WM_UNIT_TEX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UNIT_COLOR_SCHEME_SHAPE_ID" val="23"/>
  <p:tag name="KSO_WM_UNIT_COLOR_SCHEME_PARENT_PAGE" val="0_3"/>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LAYERLEVEL" val="1_1_1"/>
  <p:tag name="KSO_WM_TAG_VERSION" val="1.0"/>
  <p:tag name="KSO_WM_BEAUTIFY_FLAG" val="#wm#"/>
  <p:tag name="KSO_WM_TEMPLATE_CATEGORY" val="custom"/>
  <p:tag name="KSO_WM_TEMPLATE_INDEX" val="20204339"/>
  <p:tag name="KSO_WM_UNIT_ID" val="custom20204339_5*l_h_a*1_5_1"/>
  <p:tag name="KSO_WM_UNIT_ISNUMDGMTITLE" val="0"/>
  <p:tag name="KSO_WM_UNIT_TEXT_FILL_FORE_SCHEMECOLOR_INDEX" val="1"/>
  <p:tag name="KSO_WM_UNIT_TEX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299.xml><?xml version="1.0" encoding="utf-8"?>
<p:tagLst xmlns:a="http://schemas.openxmlformats.org/drawingml/2006/main" xmlns:r="http://schemas.openxmlformats.org/officeDocument/2006/relationships"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39"/>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0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21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339_10*l_h_f*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5.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2_1"/>
  <p:tag name="KSO_WM_UNIT_ID" val="custom20204339_10*l_h_z*1_2_1"/>
  <p:tag name="KSO_WM_TEMPLATE_CATEGORY" val="custom"/>
  <p:tag name="KSO_WM_TEMPLATE_INDEX" val="20204339"/>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21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339_10*l_h_f*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339_10*l_h_a*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04339_10*l_h_i*1_2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313.xml><?xml version="1.0" encoding="utf-8"?>
<p:tagLst xmlns:a="http://schemas.openxmlformats.org/drawingml/2006/main" xmlns:r="http://schemas.openxmlformats.org/officeDocument/2006/relationships"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SUBCATEGORY" val="0"/>
  <p:tag name="KSO_WM_SLIDE_ITEM_CNT" val="0"/>
  <p:tag name="KSO_WM_SLIDE_INDEX" val="15"/>
  <p:tag name="KSO_WM_TAG_VERSION" val="1.0"/>
  <p:tag name="KSO_WM_BEAUTIFY_FLAG" val="#wm#"/>
  <p:tag name="KSO_WM_SLIDE_LAYOUT" val="a_f_i"/>
  <p:tag name="KSO_WM_SLIDE_LAYOUT_CNT" val="1_2_1"/>
  <p:tag name="KSO_WM_SLIDE_TYPE" val="text"/>
  <p:tag name="KSO_WM_SLIDE_SUBTYPE" val="pureTxt"/>
  <p:tag name="KSO_WM_SLIDE_SIZE" val="959*515"/>
  <p:tag name="KSO_WM_SLIDE_POSITION" val="0*0"/>
  <p:tag name="KSO_WM_TEMPLATE_MASTER_TYPE" val="1"/>
  <p:tag name="KSO_WM_TEMPLATE_COLOR_TYPE" val="1"/>
  <p:tag name="KSO_WM_TEMPLATE_CATEGORY" val="custom"/>
  <p:tag name="KSO_WM_TEMPLATE_INDEX" val="20204339"/>
  <p:tag name="KSO_WM_SLIDE_ID" val="custom20204339_15"/>
</p:tagLst>
</file>

<file path=ppt/tags/tag31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339"/>
  <p:tag name="KSO_WM_UNIT_ID" val="custom20204339_15*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31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5*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5*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
  <p:tag name="KSO_WM_UNIT_NOCLEAR" val="0"/>
  <p:tag name="KSO_WM_UNIT_VALUE" val="288"/>
  <p:tag name="KSO_WM_UNIT_TYPE" val="f"/>
  <p:tag name="KSO_WM_UNIT_INDEX" val="1"/>
  <p:tag name="KSO_WM_UNIT_BLOCK" val="0"/>
  <p:tag name="KSO_WM_TEMPLATE_CATEGORY" val="custom"/>
  <p:tag name="KSO_WM_TEMPLATE_INDEX" val="20204339"/>
  <p:tag name="KSO_WM_UNIT_ID" val="custom20204339_15*f*1"/>
  <p:tag name="KSO_WM_UNIT_SUBTYPE" val="a"/>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288"/>
  <p:tag name="KSO_WM_UNIT_TYPE" val="f"/>
  <p:tag name="KSO_WM_UNIT_INDEX" val="2"/>
  <p:tag name="KSO_WM_UNIT_BLOCK" val="0"/>
  <p:tag name="KSO_WM_TEMPLATE_CATEGORY" val="custom"/>
  <p:tag name="KSO_WM_TEMPLATE_INDEX" val="20204339"/>
  <p:tag name="KSO_WM_UNIT_ID" val="custom20204339_15*f*2"/>
  <p:tag name="KSO_WM_UNIT_SUBTYPE" val="a"/>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TYPE" val="i"/>
  <p:tag name="KSO_WM_UNIT_INDEX" val="4"/>
  <p:tag name="KSO_WM_TEMPLATE_CATEGORY" val="custom"/>
  <p:tag name="KSO_WM_TEMPLATE_INDEX" val="20204339"/>
  <p:tag name="KSO_WM_UNIT_ID" val="custom20204339_15*i*4"/>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TEMPLATE_CATEGORY" val="custom"/>
  <p:tag name="KSO_WM_TEMPLATE_INDEX" val="20204339"/>
  <p:tag name="KSO_WM_UNIT_ID" val="custom20204339_15*a*1"/>
  <p:tag name="KSO_WM_UNIT_ISNUMDGMTITLE" val="0"/>
</p:tagLst>
</file>

<file path=ppt/tags/tag322.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323.xml><?xml version="1.0" encoding="utf-8"?>
<p:tagLst xmlns:a="http://schemas.openxmlformats.org/drawingml/2006/main" xmlns:r="http://schemas.openxmlformats.org/officeDocument/2006/relationships"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5"/>
  <p:tag name="KSO_WM_SLIDE_INDEX" val="32"/>
  <p:tag name="KSO_WM_SLIDE_SIZE" val="670.132*398.949"/>
  <p:tag name="KSO_WM_SLIDE_POSITION" val="204.349*74.2237"/>
  <p:tag name="KSO_WM_DIAGRAM_GROUP_CODE" val="l1-4"/>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39"/>
  <p:tag name="KSO_WM_SLIDE_ID" val="custom20204339_32"/>
</p:tagLst>
</file>

<file path=ppt/tags/tag3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 name="KSO_WM_UNIT_INDEX" val="1"/>
  <p:tag name="KSO_WM_TEMPLATE_CATEGORY" val="custom"/>
  <p:tag name="KSO_WM_TEMPLATE_INDEX" val="20204339"/>
  <p:tag name="KSO_WM_UNIT_ID" val="custom20204339_32*i*1"/>
  <p:tag name="KSO_WM_UNIT_HIGHLIGHT" val="0"/>
  <p:tag name="KSO_WM_UNIT_COMPATIBLE" val="0"/>
  <p:tag name="KSO_WM_UNIT_DIAGRAM_ISNUMVISUAL" val="0"/>
  <p:tag name="KSO_WM_UNIT_DIAGRAM_ISREFERUNIT" val="0"/>
  <p:tag name="KSO_WM_DIAGRAM_GROUP_CODE" val="l1-4"/>
  <p:tag name="KSO_WM_UNIT_LAYERLEVEL" val="1"/>
  <p:tag name="KSO_WM_TAG_VERSION" val="1.0"/>
  <p:tag name="KSO_WM_BEAUTIFY_FLAG" val="#wm#"/>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 name="KSO_WM_UNIT_INDEX" val="2"/>
  <p:tag name="KSO_WM_TEMPLATE_CATEGORY" val="custom"/>
  <p:tag name="KSO_WM_TEMPLATE_INDEX" val="20204339"/>
  <p:tag name="KSO_WM_UNIT_ID" val="custom20204339_32*i*2"/>
  <p:tag name="KSO_WM_UNIT_HIGHLIGHT" val="0"/>
  <p:tag name="KSO_WM_UNIT_COMPATIBLE" val="0"/>
  <p:tag name="KSO_WM_UNIT_DIAGRAM_ISNUMVISUAL" val="0"/>
  <p:tag name="KSO_WM_UNIT_DIAGRAM_ISREFERUNIT" val="0"/>
  <p:tag name="KSO_WM_DIAGRAM_GROUP_CODE" val="l1-4"/>
  <p:tag name="KSO_WM_UNIT_LAYERLEVEL" val="1"/>
  <p:tag name="KSO_WM_TAG_VERSION" val="1.0"/>
  <p:tag name="KSO_WM_BEAUTIFY_FLAG" val="#wm#"/>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4"/>
  <p:tag name="KSO_WM_UNIT_TYPE" val="a"/>
  <p:tag name="KSO_WM_UNIT_INDEX" val="1"/>
  <p:tag name="KSO_WM_UNIT_LAYERLEVEL" val="1"/>
  <p:tag name="KSO_WM_TAG_VERSION" val="1.0"/>
  <p:tag name="KSO_WM_BEAUTIFY_FLAG" val="#wm#"/>
  <p:tag name="KSO_WM_UNIT_PRESET_TEXT" val="单击此处&#10;添加大标题"/>
  <p:tag name="KSO_WM_TEMPLATE_CATEGORY" val="custom"/>
  <p:tag name="KSO_WM_TEMPLATE_INDEX" val="20204339"/>
  <p:tag name="KSO_WM_UNIT_ID" val="custom20204339_32*a*1"/>
  <p:tag name="KSO_WM_UNIT_ISNUMDGMTITLE" val="0"/>
  <p:tag name="KSO_WM_UNIT_TEXT_FILL_FORE_SCHEMECOLOR_INDEX" val="1"/>
  <p:tag name="KSO_WM_UNIT_TEXT_FILL_TYPE" val="1"/>
  <p:tag name="KSO_WM_UNIT_USESOURCEFORMAT_APPLY"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1"/>
  <p:tag name="KSO_WM_UNIT_LAYERLEVEL" val="1_1"/>
  <p:tag name="KSO_WM_TAG_VERSION" val="1.0"/>
  <p:tag name="KSO_WM_BEAUTIFY_FLAG" val="#wm#"/>
  <p:tag name="KSO_WM_TEMPLATE_CATEGORY" val="custom"/>
  <p:tag name="KSO_WM_TEMPLATE_INDEX" val="20204339"/>
  <p:tag name="KSO_WM_UNIT_ID" val="custom20204339_32*l_i*1_1"/>
  <p:tag name="KSO_WM_UNIT_LINE_FORE_SCHEMECOLOR_INDEX" val="14"/>
  <p:tag name="KSO_WM_UNIT_LINE_FILL_TYPE" val="2"/>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1"/>
  <p:tag name="KSO_WM_UNIT_LAYERLEVEL" val="1_1_1"/>
  <p:tag name="KSO_WM_TAG_VERSION" val="1.0"/>
  <p:tag name="KSO_WM_BEAUTIFY_FLAG" val="#wm#"/>
  <p:tag name="KSO_WM_TEMPLATE_CATEGORY" val="custom"/>
  <p:tag name="KSO_WM_TEMPLATE_INDEX" val="20204339"/>
  <p:tag name="KSO_WM_UNIT_ID" val="custom20204339_3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1_1"/>
  <p:tag name="KSO_WM_UNIT_ISNUMDGMTITLE" val="0"/>
  <p:tag name="KSO_WM_UNIT_TEXT_FILL_FORE_SCHEMECOLOR_INDEX" val="14"/>
  <p:tag name="KSO_WM_UNIT_TEXT_FILL_TYPE" val="1"/>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1"/>
  <p:tag name="KSO_WM_UNIT_LAYERLEVEL" val="1_1_1"/>
  <p:tag name="KSO_WM_TAG_VERSION" val="1.0"/>
  <p:tag name="KSO_WM_BEAUTIFY_FLAG" val="#wm#"/>
  <p:tag name="KSO_WM_TEMPLATE_CATEGORY" val="custom"/>
  <p:tag name="KSO_WM_TEMPLATE_INDEX" val="20204339"/>
  <p:tag name="KSO_WM_UNIT_ID" val="custom20204339_32*l_h_i*1_2_1"/>
  <p:tag name="KSO_WM_UNIT_FILL_FORE_SCHEMECOLOR_INDEX" val="5"/>
  <p:tag name="KSO_WM_UNIT_FILL_TYPE" val="1"/>
  <p:tag name="KSO_WM_UNIT_TEXT_FILL_FORE_SCHEMECOLOR_INDEX" val="14"/>
  <p:tag name="KSO_WM_UNIT_TEXT_FILL_TYPE" val="1"/>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2_1"/>
  <p:tag name="KSO_WM_UNIT_ISNUMDGMTITLE" val="0"/>
  <p:tag name="KSO_WM_UNIT_TEXT_FILL_FORE_SCHEMECOLOR_INDEX" val="14"/>
  <p:tag name="KSO_WM_UNIT_TEXT_FILL_TYPE" val="1"/>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1"/>
  <p:tag name="KSO_WM_UNIT_LAYERLEVEL" val="1_1_1"/>
  <p:tag name="KSO_WM_TAG_VERSION" val="1.0"/>
  <p:tag name="KSO_WM_BEAUTIFY_FLAG" val="#wm#"/>
  <p:tag name="KSO_WM_TEMPLATE_CATEGORY" val="custom"/>
  <p:tag name="KSO_WM_TEMPLATE_INDEX" val="20204339"/>
  <p:tag name="KSO_WM_UNIT_ID" val="custom20204339_32*l_h_i*1_3_1"/>
  <p:tag name="KSO_WM_UNIT_FILL_FORE_SCHEMECOLOR_INDEX" val="5"/>
  <p:tag name="KSO_WM_UNIT_FILL_TYPE" val="1"/>
  <p:tag name="KSO_WM_UNIT_TEXT_FILL_FORE_SCHEMECOLOR_INDEX" val="14"/>
  <p:tag name="KSO_WM_UNIT_TEXT_FILL_TYPE" val="1"/>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3_1"/>
  <p:tag name="KSO_WM_UNIT_ISNUMDGMTITLE" val="0"/>
  <p:tag name="KSO_WM_UNIT_TEXT_FILL_FORE_SCHEMECOLOR_INDEX" val="14"/>
  <p:tag name="KSO_WM_UNIT_TEXT_FILL_TYPE" val="1"/>
  <p:tag name="KSO_WM_UNIT_USESOURCEFORMAT_APPLY" val="1"/>
</p:tagLst>
</file>

<file path=ppt/tags/tag33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1_1"/>
  <p:tag name="KSO_WM_UNIT_SUBTYPE" val="a"/>
  <p:tag name="KSO_WM_UNIT_TEXT_FILL_FORE_SCHEMECOLOR_INDEX" val="1"/>
  <p:tag name="KSO_WM_UNIT_TEXT_FILL_TYPE" val="1"/>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2_1"/>
  <p:tag name="KSO_WM_UNIT_SUBTYPE" val="a"/>
  <p:tag name="KSO_WM_UNIT_TEXT_FILL_FORE_SCHEMECOLOR_INDEX" val="1"/>
  <p:tag name="KSO_WM_UNIT_TEX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3_1"/>
  <p:tag name="KSO_WM_UNIT_SUBTYPE" val="a"/>
  <p:tag name="KSO_WM_UNIT_TEXT_FILL_FORE_SCHEMECOLOR_INDEX" val="1"/>
  <p:tag name="KSO_WM_UNIT_TEX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2"/>
  <p:tag name="KSO_WM_UNIT_LAYERLEVEL" val="1_1"/>
  <p:tag name="KSO_WM_TAG_VERSION" val="1.0"/>
  <p:tag name="KSO_WM_BEAUTIFY_FLAG" val="#wm#"/>
  <p:tag name="KSO_WM_TEMPLATE_CATEGORY" val="custom"/>
  <p:tag name="KSO_WM_TEMPLATE_INDEX" val="20204339"/>
  <p:tag name="KSO_WM_UNIT_ID" val="custom20204339_32*l_i*1_2"/>
  <p:tag name="KSO_WM_UNIT_LINE_FORE_SCHEMECOLOR_INDEX" val="14"/>
  <p:tag name="KSO_WM_UNIT_LINE_FILL_TYPE" val="2"/>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3"/>
  <p:tag name="KSO_WM_UNIT_LAYERLEVEL" val="1_1"/>
  <p:tag name="KSO_WM_TAG_VERSION" val="1.0"/>
  <p:tag name="KSO_WM_BEAUTIFY_FLAG" val="#wm#"/>
  <p:tag name="KSO_WM_TEMPLATE_CATEGORY" val="custom"/>
  <p:tag name="KSO_WM_TEMPLATE_INDEX" val="20204339"/>
  <p:tag name="KSO_WM_UNIT_ID" val="custom20204339_32*l_i*1_3"/>
  <p:tag name="KSO_WM_UNIT_LINE_FORE_SCHEMECOLOR_INDEX" val="14"/>
  <p:tag name="KSO_WM_UNIT_LINE_FILL_TYPE" val="2"/>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4_1"/>
  <p:tag name="KSO_WM_UNIT_SUBTYPE" val="a"/>
  <p:tag name="KSO_WM_UNIT_TEXT_FILL_FORE_SCHEMECOLOR_INDEX" val="1"/>
  <p:tag name="KSO_WM_UNIT_TEX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1"/>
  <p:tag name="KSO_WM_UNIT_LAYERLEVEL" val="1_1_1"/>
  <p:tag name="KSO_WM_TAG_VERSION" val="1.0"/>
  <p:tag name="KSO_WM_BEAUTIFY_FLAG" val="#wm#"/>
  <p:tag name="KSO_WM_TEMPLATE_CATEGORY" val="custom"/>
  <p:tag name="KSO_WM_TEMPLATE_INDEX" val="20204339"/>
  <p:tag name="KSO_WM_UNIT_ID" val="custom20204339_32*l_h_i*1_4_1"/>
  <p:tag name="KSO_WM_UNIT_FILL_FORE_SCHEMECOLOR_INDEX" val="5"/>
  <p:tag name="KSO_WM_UNIT_FILL_TYPE" val="1"/>
  <p:tag name="KSO_WM_UNIT_TEXT_FILL_FORE_SCHEMECOLOR_INDEX" val="14"/>
  <p:tag name="KSO_WM_UNIT_TEX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4_1"/>
  <p:tag name="KSO_WM_UNIT_ISNUMDGMTITLE" val="0"/>
  <p:tag name="KSO_WM_UNIT_TEXT_FILL_FORE_SCHEMECOLOR_INDEX" val="14"/>
  <p:tag name="KSO_WM_UNIT_TEXT_FILL_TYPE" val="1"/>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4"/>
  <p:tag name="KSO_WM_UNIT_LAYERLEVEL" val="1_1"/>
  <p:tag name="KSO_WM_TAG_VERSION" val="1.0"/>
  <p:tag name="KSO_WM_BEAUTIFY_FLAG" val="#wm#"/>
  <p:tag name="KSO_WM_TEMPLATE_CATEGORY" val="custom"/>
  <p:tag name="KSO_WM_TEMPLATE_INDEX" val="20204339"/>
  <p:tag name="KSO_WM_UNIT_ID" val="custom20204339_32*l_i*1_4"/>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32*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5_1"/>
  <p:tag name="KSO_WM_UNIT_LAYERLEVEL" val="1_1_1"/>
  <p:tag name="KSO_WM_TAG_VERSION" val="1.0"/>
  <p:tag name="KSO_WM_BEAUTIFY_FLAG" val="#wm#"/>
  <p:tag name="KSO_WM_UNIT_PRESET_TEXT" val="添加标题"/>
  <p:tag name="KSO_WM_TEMPLATE_CATEGORY" val="custom"/>
  <p:tag name="KSO_WM_TEMPLATE_INDEX" val="20204339"/>
  <p:tag name="KSO_WM_UNIT_ID" val="custom20204339_32*l_h_a*1_5_1"/>
  <p:tag name="KSO_WM_UNIT_ISNUMDGMTITLE" val="0"/>
  <p:tag name="KSO_WM_UNIT_TEXT_FILL_FORE_SCHEMECOLOR_INDEX" val="14"/>
  <p:tag name="KSO_WM_UNIT_TEX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5"/>
  <p:tag name="KSO_WM_UNIT_LAYERLEVEL" val="1_1"/>
  <p:tag name="KSO_WM_TAG_VERSION" val="1.0"/>
  <p:tag name="KSO_WM_BEAUTIFY_FLAG" val="#wm#"/>
  <p:tag name="KSO_WM_TEMPLATE_CATEGORY" val="custom"/>
  <p:tag name="KSO_WM_TEMPLATE_INDEX" val="20204339"/>
  <p:tag name="KSO_WM_UNIT_ID" val="custom20204339_32*l_i*1_5"/>
  <p:tag name="KSO_WM_UNIT_LINE_FORE_SCHEMECOLOR_INDEX" val="14"/>
  <p:tag name="KSO_WM_UNIT_LINE_FILL_TYPE" val="2"/>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6"/>
  <p:tag name="KSO_WM_UNIT_LAYERLEVEL" val="1_1"/>
  <p:tag name="KSO_WM_TAG_VERSION" val="1.0"/>
  <p:tag name="KSO_WM_BEAUTIFY_FLAG" val="#wm#"/>
  <p:tag name="KSO_WM_TEMPLATE_CATEGORY" val="custom"/>
  <p:tag name="KSO_WM_TEMPLATE_INDEX" val="20204339"/>
  <p:tag name="KSO_WM_UNIT_ID" val="custom20204339_32*l_i*1_6"/>
  <p:tag name="KSO_WM_UNIT_LINE_FORE_SCHEMECOLOR_INDEX" val="14"/>
  <p:tag name="KSO_WM_UNIT_LINE_FILL_TYPE" val="2"/>
  <p:tag name="KSO_WM_UNIT_USESOURCEFORMAT_APPLY" val="1"/>
</p:tagLst>
</file>

<file path=ppt/tags/tag34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5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5_1"/>
  <p:tag name="KSO_WM_UNIT_SUBTYPE" val="a"/>
  <p:tag name="KSO_WM_UNIT_TEXT_FILL_FORE_SCHEMECOLOR_INDEX" val="1"/>
  <p:tag name="KSO_WM_UNIT_TEX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5_1"/>
  <p:tag name="KSO_WM_UNIT_LAYERLEVEL" val="1_1_1"/>
  <p:tag name="KSO_WM_TAG_VERSION" val="1.0"/>
  <p:tag name="KSO_WM_BEAUTIFY_FLAG" val="#wm#"/>
  <p:tag name="KSO_WM_TEMPLATE_CATEGORY" val="custom"/>
  <p:tag name="KSO_WM_TEMPLATE_INDEX" val="20204339"/>
  <p:tag name="KSO_WM_UNIT_ID" val="custom20204339_32*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i"/>
  <p:tag name="KSO_WM_UNIT_INDEX" val="1_6"/>
  <p:tag name="KSO_WM_UNIT_LAYERLEVEL" val="1_1"/>
  <p:tag name="KSO_WM_TAG_VERSION" val="1.0"/>
  <p:tag name="KSO_WM_BEAUTIFY_FLAG" val="#wm#"/>
  <p:tag name="KSO_WM_TEMPLATE_CATEGORY" val="custom"/>
  <p:tag name="KSO_WM_TEMPLATE_INDEX" val="20204339"/>
  <p:tag name="KSO_WM_UNIT_ID" val="custom20204339_32*l_i*1_6"/>
  <p:tag name="KSO_WM_UNIT_LINE_FORE_SCHEMECOLOR_INDEX" val="14"/>
  <p:tag name="KSO_WM_UNIT_LINE_FILL_TYPE" val="2"/>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5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339"/>
  <p:tag name="KSO_WM_UNIT_ID" val="custom20204339_32*l_h_f*1_5_1"/>
  <p:tag name="KSO_WM_UNIT_SUBTYPE" val="a"/>
  <p:tag name="KSO_WM_UNIT_TEXT_FILL_FORE_SCHEMECOLOR_INDEX" val="1"/>
  <p:tag name="KSO_WM_UNIT_TEX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5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54.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55.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56.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5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5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5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61.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2.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3.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6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6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68.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9.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7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75.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6.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7.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82.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83.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4.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8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89.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91.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394.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395.xml><?xml version="1.0" encoding="utf-8"?>
<p:tagLst xmlns:a="http://schemas.openxmlformats.org/drawingml/2006/main" xmlns:r="http://schemas.openxmlformats.org/officeDocument/2006/relationships"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2"/>
  <p:tag name="KSO_WM_TEMPLATE_SUBCATEGORY" val="0"/>
  <p:tag name="KSO_WM_TEMPLATE_MASTER_TYPE" val="1"/>
  <p:tag name="KSO_WM_TEMPLATE_COLOR_TYPE" val="1"/>
  <p:tag name="KSO_WM_SLIDE_TYPE" val="text"/>
  <p:tag name="KSO_WM_SLIDE_SUBTYPE" val="diag"/>
  <p:tag name="KSO_WM_SLIDE_ITEM_CNT" val="4"/>
  <p:tag name="KSO_WM_SLIDE_INDEX" val="12"/>
  <p:tag name="KSO_WM_SLIDE_SIZE" val="863.821*341.244"/>
  <p:tag name="KSO_WM_SLIDE_POSITION" val="47.928*150.85"/>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39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2*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1"/>
  <p:tag name="KSO_WM_UNIT_ID" val="custom20204339_12*l_z*1_1"/>
  <p:tag name="KSO_WM_TEMPLATE_CATEGORY" val="custom"/>
  <p:tag name="KSO_WM_TEMPLATE_INDEX" val="20204339"/>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99.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2"/>
  <p:tag name="KSO_WM_UNIT_ID" val="custom20204339_12*l_z*1_2"/>
  <p:tag name="KSO_WM_TEMPLATE_CATEGORY" val="custom"/>
  <p:tag name="KSO_WM_TEMPLATE_INDEX" val="20204339"/>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339_12*l_h_f*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1.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2*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2.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339_12*l_h_f*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3.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339_12*l_h_a*1_2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4.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3_1"/>
  <p:tag name="KSO_WM_UNIT_ID" val="custom20204339_12*l_h_f*1_3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5.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4339_12*l_h_a*1_3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6.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04339_12*l_h_i*1_3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07.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VALUE" val="63"/>
  <p:tag name="KSO_WM_UNIT_HIGHLIGHT" val="0"/>
  <p:tag name="KSO_WM_UNIT_COMPATIBLE" val="0"/>
  <p:tag name="KSO_WM_UNIT_DIAGRAM_ISNUMVISUAL" val="0"/>
  <p:tag name="KSO_WM_UNIT_DIAGRAM_ISREFERUNIT" val="0"/>
  <p:tag name="KSO_WM_DIAGRAM_GROUP_CODE" val="l1-2"/>
  <p:tag name="KSO_WM_UNIT_TYPE" val="l_h_f"/>
  <p:tag name="KSO_WM_UNIT_INDEX" val="1_4_1"/>
  <p:tag name="KSO_WM_UNIT_ID" val="custom20204339_12*l_h_f*1_4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8.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04339_12*l_h_a*1_4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9.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04339_12*l_h_i*1_4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2"/>
  <p:tag name="KSO_WM_UNIT_ID" val="custom20204339_12*l_h_i*1_1_2"/>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11.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2"/>
  <p:tag name="KSO_WM_UNIT_ID" val="custom20204339_12*l_h_i*1_2_2"/>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412.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2*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2*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1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2*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15.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39"/>
  <p:tag name="KSO_WM_SLIDE_ID" val="custom20204339_7"/>
</p:tagLst>
</file>

<file path=ppt/tags/tag416.xml><?xml version="1.0" encoding="utf-8"?>
<p:tagLst xmlns:a="http://schemas.openxmlformats.org/drawingml/2006/main" xmlns:r="http://schemas.openxmlformats.org/officeDocument/2006/relationships"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339_7*e*1"/>
  <p:tag name="KSO_WM_TEMPLATE_CATEGORY" val="custom"/>
  <p:tag name="KSO_WM_TEMPLATE_INDEX" val="20204339"/>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39_10"/>
  <p:tag name="KSO_WM_TEMPLATE_SUBCATEGORY" val="0"/>
  <p:tag name="KSO_WM_TEMPLATE_MASTER_TYPE" val="1"/>
  <p:tag name="KSO_WM_TEMPLATE_COLOR_TYPE" val="1"/>
  <p:tag name="KSO_WM_SLIDE_TYPE" val="text"/>
  <p:tag name="KSO_WM_SLIDE_SUBTYPE" val="diag"/>
  <p:tag name="KSO_WM_SLIDE_ITEM_CNT" val="2"/>
  <p:tag name="KSO_WM_SLIDE_INDEX" val="10"/>
  <p:tag name="KSO_WM_SLIDE_SIZE" val="863.788*337.844"/>
  <p:tag name="KSO_WM_SLIDE_POSITION" val="47.9555*154.3"/>
  <p:tag name="KSO_WM_DIAGRAM_GROUP_CODE" val="l1-2"/>
  <p:tag name="KSO_WM_SLIDE_DIAGTYPE" val="l"/>
  <p:tag name="KSO_WM_TAG_VERSION" val="1.0"/>
  <p:tag name="KSO_WM_BEAUTIFY_FLAG" val="#wm#"/>
  <p:tag name="KSO_WM_TEMPLATE_CATEGORY" val="custom"/>
  <p:tag name="KSO_WM_TEMPLATE_INDEX" val="20204339"/>
  <p:tag name="KSO_WM_SLIDE_LAYOUT" val="a_i_l"/>
  <p:tag name="KSO_WM_SLIDE_LAYOUT_CNT" val="1_1_1"/>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1"/>
  <p:tag name="KSO_WM_UNIT_ID" val="custom20204339_10*i*1"/>
  <p:tag name="KSO_WM_TEMPLATE_CATEGORY" val="custom"/>
  <p:tag name="KSO_WM_TEMPLATE_INDEX" val="20204339"/>
  <p:tag name="KSO_WM_UNIT_BK_DARK_LIGHT" val="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419.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39_10*l_h_a*1_1_1"/>
  <p:tag name="KSO_WM_TEMPLATE_CATEGORY" val="custom"/>
  <p:tag name="KSO_WM_TEMPLATE_INDEX" val="2020433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39_10*l_h_i*1_1_1"/>
  <p:tag name="KSO_WM_TEMPLATE_CATEGORY" val="custom"/>
  <p:tag name="KSO_WM_TEMPLATE_INDEX" val="2020433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21.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39_10*a*1"/>
  <p:tag name="KSO_WM_TEMPLATE_CATEGORY" val="custom"/>
  <p:tag name="KSO_WM_TEMPLATE_INDEX" val="202043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339"/>
  <p:tag name="KSO_WM_UNIT_ID" val="custom20204339_10*i*2"/>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2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3"/>
  <p:tag name="KSO_WM_TEMPLATE_CATEGORY" val="custom"/>
  <p:tag name="KSO_WM_TEMPLATE_INDEX" val="20204339"/>
  <p:tag name="KSO_WM_UNIT_ID" val="custom20204339_10*i*3"/>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USESOURCEFORMAT_APPLY" val="1"/>
</p:tagLst>
</file>

<file path=ppt/tags/tag424.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9"/>
  <p:tag name="KSO_WM_TAG_VERSION" val="1.0"/>
  <p:tag name="KSO_WM_BEAUTIFY_FLAG" val="#wm#"/>
  <p:tag name="KSO_WM_SLIDE_TYPE" val="text"/>
  <p:tag name="KSO_WM_SLIDE_SIZE" val="960*491"/>
  <p:tag name="KSO_WM_SLIDE_POSITION" val="0*0"/>
  <p:tag name="KSO_WM_SLIDE_LAYOUT" val="a_d_i"/>
  <p:tag name="KSO_WM_SLIDE_LAYOUT_CNT" val="1_1_1"/>
  <p:tag name="KSO_WM_SLIDE_SUBTYPE" val="picTxt"/>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topBottom&quot;,&quot;left&quot;:0.0,&quot;top&quot;:0.0,&quot;right&quot;:0.0,&quot;bottom&quot;:0.0,&quot;leftAbs&quot;:false,&quot;topAbs&quot;:false,&quot;rightAbs&quot;:false,&quot;bottomAbs&quot;:false}]}"/>
  <p:tag name="KSO_WM_SLIDE_BACKGROUND" val="[&quot;topBottom&quot;]"/>
  <p:tag name="KSO_WM_SLIDE_RATIO" val="1.777778"/>
  <p:tag name="KSO_WM_TEMPLATE_MASTER_TYPE" val="1"/>
  <p:tag name="KSO_WM_TEMPLATE_COLOR_TYPE" val="1"/>
  <p:tag name="KSO_WM_TEMPLATE_CATEGORY" val="custom"/>
  <p:tag name="KSO_WM_TEMPLATE_INDEX" val="20204339"/>
  <p:tag name="KSO_WM_SLIDE_ID" val="custom20204339_9"/>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SUBTYPE" val="h"/>
  <p:tag name="KSO_WM_UNIT_TYPE" val="i"/>
  <p:tag name="KSO_WM_UNIT_INDEX" val="1"/>
  <p:tag name="KSO_WM_TEMPLATE_CATEGORY" val="custom"/>
  <p:tag name="KSO_WM_TEMPLATE_INDEX" val="20204339"/>
  <p:tag name="KSO_WM_UNIT_ID" val="custom20204339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YPE" val="i"/>
  <p:tag name="KSO_WM_UNIT_INDEX" val="2"/>
  <p:tag name="KSO_WM_TEMPLATE_CATEGORY" val="custom"/>
  <p:tag name="KSO_WM_TEMPLATE_INDEX" val="20204339"/>
  <p:tag name="KSO_WM_UNIT_ID" val="custom20204339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YPE" val="i"/>
  <p:tag name="KSO_WM_UNIT_INDEX" val="3"/>
  <p:tag name="KSO_WM_TEMPLATE_CATEGORY" val="custom"/>
  <p:tag name="KSO_WM_TEMPLATE_INDEX" val="20204339"/>
  <p:tag name="KSO_WM_UNIT_ID" val="custom20204339_9*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1307*3044"/>
  <p:tag name="KSO_WM_UNIT_TYPE" val="d"/>
  <p:tag name="KSO_WM_UNIT_INDEX" val="1"/>
  <p:tag name="KSO_WM_UNIT_BLOCK" val="0"/>
  <p:tag name="KSO_WM_TEMPLATE_CATEGORY" val="custom"/>
  <p:tag name="KSO_WM_TEMPLATE_INDEX" val="20204339"/>
  <p:tag name="KSO_WM_UNIT_ID" val="custom20204339_9*d*1"/>
  <p:tag name="KSO_WM_UNIT_SUPPORT_UNIT_TYPE" val="[&quot;d&quot;]"/>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TEMPLATE_CATEGORY" val="custom"/>
  <p:tag name="KSO_WM_TEMPLATE_INDEX" val="20204339"/>
  <p:tag name="KSO_WM_UNIT_ID" val="custom20204339_9*a*1"/>
  <p:tag name="KSO_WM_UNIT_ISNUMDGMTITLE" val="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39"/>
  <p:tag name="KSO_WM_TEMPLATE_SUBCATEGORY" val="0"/>
  <p:tag name="KSO_WM_TEMPLATE_MASTER_TYPE" val="1"/>
  <p:tag name="KSO_WM_TEMPLATE_COLOR_TYPE" val="1"/>
  <p:tag name="KSO_WM_TEMPLATE_MASTER_THUMB_INDEX" val="12"/>
  <p:tag name="KSO_WM_TEMPLATE_THUMBS_INDEX" val="1、4、7、9、12、16、17、22、25、26、27、28、31、36、41、4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FF0F1"/>
      </a:dk2>
      <a:lt2>
        <a:srgbClr val="FAFCFC"/>
      </a:lt2>
      <a:accent1>
        <a:srgbClr val="3D9AC2"/>
      </a:accent1>
      <a:accent2>
        <a:srgbClr val="5586B8"/>
      </a:accent2>
      <a:accent3>
        <a:srgbClr val="6D73AD"/>
      </a:accent3>
      <a:accent4>
        <a:srgbClr val="845FA3"/>
      </a:accent4>
      <a:accent5>
        <a:srgbClr val="9C4C98"/>
      </a:accent5>
      <a:accent6>
        <a:srgbClr val="AE348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4339新新">
      <a:dk1>
        <a:srgbClr val="000000"/>
      </a:dk1>
      <a:lt1>
        <a:srgbClr val="FFFFFF"/>
      </a:lt1>
      <a:dk2>
        <a:srgbClr val="EFF0F1"/>
      </a:dk2>
      <a:lt2>
        <a:srgbClr val="FAFCFC"/>
      </a:lt2>
      <a:accent1>
        <a:srgbClr val="3D9AC2"/>
      </a:accent1>
      <a:accent2>
        <a:srgbClr val="5586B8"/>
      </a:accent2>
      <a:accent3>
        <a:srgbClr val="6D73AD"/>
      </a:accent3>
      <a:accent4>
        <a:srgbClr val="845FA3"/>
      </a:accent4>
      <a:accent5>
        <a:srgbClr val="9C4C98"/>
      </a:accent5>
      <a:accent6>
        <a:srgbClr val="AE348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1639</Words>
  <Application>Microsoft Office PowerPoint</Application>
  <PresentationFormat>全屏显示(4:3)</PresentationFormat>
  <Paragraphs>172</Paragraphs>
  <Slides>19</Slides>
  <Notes>19</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19</vt:i4>
      </vt:variant>
    </vt:vector>
  </HeadingPairs>
  <TitlesOfParts>
    <vt:vector size="28" baseType="lpstr">
      <vt:lpstr>Söhne</vt:lpstr>
      <vt:lpstr>宋体</vt:lpstr>
      <vt:lpstr>微软雅黑</vt:lpstr>
      <vt:lpstr>Arial</vt:lpstr>
      <vt:lpstr>Calibri</vt:lpstr>
      <vt:lpstr>Wingdings</vt:lpstr>
      <vt:lpstr>默认设计模板</vt:lpstr>
      <vt:lpstr>1_Office 主题​​</vt:lpstr>
      <vt:lpstr>2_Office 主题​​</vt:lpstr>
      <vt:lpstr>风电功率可视化 软件开发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开题答辩</dc:title>
  <dc:creator>w</dc:creator>
  <cp:lastModifiedBy>曲 嘉骏</cp:lastModifiedBy>
  <cp:revision>8</cp:revision>
  <dcterms:created xsi:type="dcterms:W3CDTF">2023-08-19T03:35:00Z</dcterms:created>
  <dcterms:modified xsi:type="dcterms:W3CDTF">2023-08-21T03:06:17Z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2052-12.1.0.15120</vt:lpwstr>
  </property>
  <property fmtid="{D5CDD505-2E9C-101B-9397-08002B2CF9AE}" pid="3" name="ICV">
    <vt:lpwstr>06E55C3B95284D90A0B0BA1A4264D239_12</vt:lpwstr>
  </property>
</Properties>
</file>